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8" r:id="rId4"/>
    <p:sldId id="261" r:id="rId5"/>
    <p:sldId id="262" r:id="rId6"/>
    <p:sldId id="263" r:id="rId7"/>
    <p:sldId id="267" r:id="rId8"/>
    <p:sldId id="268" r:id="rId9"/>
    <p:sldId id="269" r:id="rId10"/>
    <p:sldId id="29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BFF"/>
    <a:srgbClr val="0096FF"/>
    <a:srgbClr val="1B2A3A"/>
    <a:srgbClr val="8C96A2"/>
    <a:srgbClr val="FFC647"/>
    <a:srgbClr val="F1F1E6"/>
    <a:srgbClr val="D2C84A"/>
    <a:srgbClr val="D2B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67"/>
  </p:normalViewPr>
  <p:slideViewPr>
    <p:cSldViewPr snapToGrid="0">
      <p:cViewPr varScale="1">
        <p:scale>
          <a:sx n="123" d="100"/>
          <a:sy n="123" d="100"/>
        </p:scale>
        <p:origin x="720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7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on Perez" userId="87e0c735-01a8-48f7-8419-a1918c95a969" providerId="ADAL" clId="{18D201FD-76B7-4B52-B62A-AF1A4173885A}"/>
    <pc:docChg chg="undo custSel delSld modSld sldOrd">
      <pc:chgData name="Ramon Perez" userId="87e0c735-01a8-48f7-8419-a1918c95a969" providerId="ADAL" clId="{18D201FD-76B7-4B52-B62A-AF1A4173885A}" dt="2026-09-29T14:25:29.559" v="228" actId="20577"/>
      <pc:docMkLst>
        <pc:docMk/>
      </pc:docMkLst>
      <pc:sldChg chg="modSp mod modNotesTx">
        <pc:chgData name="Ramon Perez" userId="87e0c735-01a8-48f7-8419-a1918c95a969" providerId="ADAL" clId="{18D201FD-76B7-4B52-B62A-AF1A4173885A}" dt="2026-09-29T14:22:47.574" v="221" actId="790"/>
        <pc:sldMkLst>
          <pc:docMk/>
          <pc:sldMk cId="0" sldId="256"/>
        </pc:sldMkLst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6"/>
            <ac:spMk id="5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6"/>
            <ac:spMk id="6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6"/>
            <ac:spMk id="7" creationId="{00000000-0000-0000-0000-000000000000}"/>
          </ac:spMkLst>
        </pc:spChg>
      </pc:sldChg>
      <pc:sldChg chg="del">
        <pc:chgData name="Ramon Perez" userId="87e0c735-01a8-48f7-8419-a1918c95a969" providerId="ADAL" clId="{18D201FD-76B7-4B52-B62A-AF1A4173885A}" dt="2026-09-29T14:13:42.323" v="0" actId="47"/>
        <pc:sldMkLst>
          <pc:docMk/>
          <pc:sldMk cId="0" sldId="257"/>
        </pc:sldMkLst>
      </pc:sldChg>
      <pc:sldChg chg="modSp mod modNotesTx">
        <pc:chgData name="Ramon Perez" userId="87e0c735-01a8-48f7-8419-a1918c95a969" providerId="ADAL" clId="{18D201FD-76B7-4B52-B62A-AF1A4173885A}" dt="2026-09-29T14:22:47.574" v="221" actId="790"/>
        <pc:sldMkLst>
          <pc:docMk/>
          <pc:sldMk cId="0" sldId="258"/>
        </pc:sldMkLst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8"/>
            <ac:spMk id="3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8"/>
            <ac:spMk id="7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58"/>
            <ac:spMk id="8" creationId="{00000000-0000-0000-0000-000000000000}"/>
          </ac:spMkLst>
        </pc:spChg>
      </pc:sldChg>
      <pc:sldChg chg="del">
        <pc:chgData name="Ramon Perez" userId="87e0c735-01a8-48f7-8419-a1918c95a969" providerId="ADAL" clId="{18D201FD-76B7-4B52-B62A-AF1A4173885A}" dt="2026-09-29T14:13:47.311" v="1" actId="47"/>
        <pc:sldMkLst>
          <pc:docMk/>
          <pc:sldMk cId="0" sldId="259"/>
        </pc:sldMkLst>
      </pc:sldChg>
      <pc:sldChg chg="del">
        <pc:chgData name="Ramon Perez" userId="87e0c735-01a8-48f7-8419-a1918c95a969" providerId="ADAL" clId="{18D201FD-76B7-4B52-B62A-AF1A4173885A}" dt="2026-09-29T14:13:49.483" v="2" actId="47"/>
        <pc:sldMkLst>
          <pc:docMk/>
          <pc:sldMk cId="0" sldId="260"/>
        </pc:sldMkLst>
      </pc:sldChg>
      <pc:sldChg chg="modSp mod modNotesTx">
        <pc:chgData name="Ramon Perez" userId="87e0c735-01a8-48f7-8419-a1918c95a969" providerId="ADAL" clId="{18D201FD-76B7-4B52-B62A-AF1A4173885A}" dt="2026-09-29T14:22:47.574" v="221" actId="790"/>
        <pc:sldMkLst>
          <pc:docMk/>
          <pc:sldMk cId="0" sldId="261"/>
        </pc:sldMkLst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1"/>
            <ac:spMk id="4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1"/>
            <ac:spMk id="6" creationId="{00000000-0000-0000-0000-000000000000}"/>
          </ac:spMkLst>
        </pc:spChg>
      </pc:sldChg>
      <pc:sldChg chg="modSp mod modNotesTx">
        <pc:chgData name="Ramon Perez" userId="87e0c735-01a8-48f7-8419-a1918c95a969" providerId="ADAL" clId="{18D201FD-76B7-4B52-B62A-AF1A4173885A}" dt="2026-09-29T14:22:47.574" v="221" actId="790"/>
        <pc:sldMkLst>
          <pc:docMk/>
          <pc:sldMk cId="0" sldId="262"/>
        </pc:sldMkLst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2"/>
            <ac:spMk id="5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2"/>
            <ac:spMk id="6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2"/>
            <ac:spMk id="7" creationId="{00000000-0000-0000-0000-000000000000}"/>
          </ac:spMkLst>
        </pc:spChg>
      </pc:sldChg>
      <pc:sldChg chg="modSp mod modNotesTx">
        <pc:chgData name="Ramon Perez" userId="87e0c735-01a8-48f7-8419-a1918c95a969" providerId="ADAL" clId="{18D201FD-76B7-4B52-B62A-AF1A4173885A}" dt="2026-09-29T14:22:47.574" v="221" actId="790"/>
        <pc:sldMkLst>
          <pc:docMk/>
          <pc:sldMk cId="0" sldId="263"/>
        </pc:sldMkLst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3"/>
            <ac:spMk id="3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3"/>
            <ac:spMk id="4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3"/>
            <ac:spMk id="6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3"/>
            <ac:spMk id="7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3"/>
            <ac:spMk id="8" creationId="{00000000-0000-0000-0000-000000000000}"/>
          </ac:spMkLst>
        </pc:spChg>
      </pc:sldChg>
      <pc:sldChg chg="del">
        <pc:chgData name="Ramon Perez" userId="87e0c735-01a8-48f7-8419-a1918c95a969" providerId="ADAL" clId="{18D201FD-76B7-4B52-B62A-AF1A4173885A}" dt="2026-09-29T14:14:57.393" v="65" actId="47"/>
        <pc:sldMkLst>
          <pc:docMk/>
          <pc:sldMk cId="0" sldId="264"/>
        </pc:sldMkLst>
      </pc:sldChg>
      <pc:sldChg chg="del">
        <pc:chgData name="Ramon Perez" userId="87e0c735-01a8-48f7-8419-a1918c95a969" providerId="ADAL" clId="{18D201FD-76B7-4B52-B62A-AF1A4173885A}" dt="2026-09-29T14:15:40.490" v="108" actId="47"/>
        <pc:sldMkLst>
          <pc:docMk/>
          <pc:sldMk cId="0" sldId="265"/>
        </pc:sldMkLst>
      </pc:sldChg>
      <pc:sldChg chg="del">
        <pc:chgData name="Ramon Perez" userId="87e0c735-01a8-48f7-8419-a1918c95a969" providerId="ADAL" clId="{18D201FD-76B7-4B52-B62A-AF1A4173885A}" dt="2026-09-29T14:15:44.770" v="109" actId="47"/>
        <pc:sldMkLst>
          <pc:docMk/>
          <pc:sldMk cId="0" sldId="266"/>
        </pc:sldMkLst>
      </pc:sldChg>
      <pc:sldChg chg="modSp mod modNotesTx">
        <pc:chgData name="Ramon Perez" userId="87e0c735-01a8-48f7-8419-a1918c95a969" providerId="ADAL" clId="{18D201FD-76B7-4B52-B62A-AF1A4173885A}" dt="2026-09-29T14:25:14.306" v="225" actId="20577"/>
        <pc:sldMkLst>
          <pc:docMk/>
          <pc:sldMk cId="0" sldId="267"/>
        </pc:sldMkLst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7"/>
            <ac:spMk id="4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7"/>
            <ac:spMk id="5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7"/>
            <ac:spMk id="6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7"/>
            <ac:spMk id="7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7"/>
            <ac:spMk id="8" creationId="{00000000-0000-0000-0000-000000000000}"/>
          </ac:spMkLst>
        </pc:spChg>
      </pc:sldChg>
      <pc:sldChg chg="modSp mod modNotesTx">
        <pc:chgData name="Ramon Perez" userId="87e0c735-01a8-48f7-8419-a1918c95a969" providerId="ADAL" clId="{18D201FD-76B7-4B52-B62A-AF1A4173885A}" dt="2026-09-29T14:25:20.313" v="226" actId="20577"/>
        <pc:sldMkLst>
          <pc:docMk/>
          <pc:sldMk cId="0" sldId="268"/>
        </pc:sldMkLst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8"/>
            <ac:spMk id="4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8"/>
            <ac:spMk id="5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8"/>
            <ac:spMk id="6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8"/>
            <ac:spMk id="7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8"/>
            <ac:spMk id="8" creationId="{00000000-0000-0000-0000-000000000000}"/>
          </ac:spMkLst>
        </pc:spChg>
      </pc:sldChg>
      <pc:sldChg chg="modSp mod modNotesTx">
        <pc:chgData name="Ramon Perez" userId="87e0c735-01a8-48f7-8419-a1918c95a969" providerId="ADAL" clId="{18D201FD-76B7-4B52-B62A-AF1A4173885A}" dt="2026-09-29T14:25:26.087" v="227" actId="20577"/>
        <pc:sldMkLst>
          <pc:docMk/>
          <pc:sldMk cId="0" sldId="269"/>
        </pc:sldMkLst>
        <pc:spChg chg="mod">
          <ac:chgData name="Ramon Perez" userId="87e0c735-01a8-48f7-8419-a1918c95a969" providerId="ADAL" clId="{18D201FD-76B7-4B52-B62A-AF1A4173885A}" dt="2026-09-29T14:22:47.574" v="221" actId="790"/>
          <ac:spMkLst>
            <pc:docMk/>
            <pc:sldMk cId="0" sldId="269"/>
            <ac:spMk id="3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3:02.191" v="222" actId="2711"/>
          <ac:spMkLst>
            <pc:docMk/>
            <pc:sldMk cId="0" sldId="269"/>
            <ac:spMk id="5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3:09.637" v="223" actId="2711"/>
          <ac:spMkLst>
            <pc:docMk/>
            <pc:sldMk cId="0" sldId="269"/>
            <ac:spMk id="6" creationId="{00000000-0000-0000-0000-000000000000}"/>
          </ac:spMkLst>
        </pc:spChg>
        <pc:spChg chg="mod">
          <ac:chgData name="Ramon Perez" userId="87e0c735-01a8-48f7-8419-a1918c95a969" providerId="ADAL" clId="{18D201FD-76B7-4B52-B62A-AF1A4173885A}" dt="2026-09-29T14:23:02.191" v="222" actId="2711"/>
          <ac:spMkLst>
            <pc:docMk/>
            <pc:sldMk cId="0" sldId="269"/>
            <ac:spMk id="7" creationId="{00000000-0000-0000-0000-000000000000}"/>
          </ac:spMkLst>
        </pc:spChg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0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1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2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3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4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5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6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7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8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79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80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81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82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83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85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0" sldId="286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3563240676" sldId="287"/>
        </pc:sldMkLst>
      </pc:sldChg>
      <pc:sldChg chg="del">
        <pc:chgData name="Ramon Perez" userId="87e0c735-01a8-48f7-8419-a1918c95a969" providerId="ADAL" clId="{18D201FD-76B7-4B52-B62A-AF1A4173885A}" dt="2026-09-29T14:17:14.648" v="170" actId="47"/>
        <pc:sldMkLst>
          <pc:docMk/>
          <pc:sldMk cId="3800631075" sldId="288"/>
        </pc:sldMkLst>
      </pc:sldChg>
      <pc:sldChg chg="delSp modSp mod ord modNotesTx">
        <pc:chgData name="Ramon Perez" userId="87e0c735-01a8-48f7-8419-a1918c95a969" providerId="ADAL" clId="{18D201FD-76B7-4B52-B62A-AF1A4173885A}" dt="2026-09-29T14:25:29.559" v="228" actId="20577"/>
        <pc:sldMkLst>
          <pc:docMk/>
          <pc:sldMk cId="4245322688" sldId="290"/>
        </pc:sldMkLst>
        <pc:spChg chg="mod">
          <ac:chgData name="Ramon Perez" userId="87e0c735-01a8-48f7-8419-a1918c95a969" providerId="ADAL" clId="{18D201FD-76B7-4B52-B62A-AF1A4173885A}" dt="2026-09-29T14:23:20.152" v="224" actId="2711"/>
          <ac:spMkLst>
            <pc:docMk/>
            <pc:sldMk cId="4245322688" sldId="290"/>
            <ac:spMk id="5" creationId="{00000000-0000-0000-0000-000000000000}"/>
          </ac:spMkLst>
        </pc:spChg>
        <pc:spChg chg="del mod">
          <ac:chgData name="Ramon Perez" userId="87e0c735-01a8-48f7-8419-a1918c95a969" providerId="ADAL" clId="{18D201FD-76B7-4B52-B62A-AF1A4173885A}" dt="2026-09-29T14:17:03.285" v="167" actId="478"/>
          <ac:spMkLst>
            <pc:docMk/>
            <pc:sldMk cId="4245322688" sldId="290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D54A57F-5E56-A98A-825D-78F944C739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902F1A-1BD5-84F1-929B-11F84BDF3EB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E04A-AA89-F643-8316-0838F147339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1960F2-11E5-F9A0-BD09-C94673031C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9ACB40-AE0A-B8B4-85B0-FA886E4E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104FC-7D57-7C4E-B627-56DDCDC58B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7154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DDF66-CC38-CB4C-AB09-EAC4E109C55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9F8EE-85C8-5649-804C-F5045BF20D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685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73741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283B42-AEC8-44CE-9423-D45BD19EF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F6D8-C7E4-4CA9-8B10-D43E22FFAC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34230C-C970-4D6C-B3CE-8CEABC463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3C120-C508-4275-8FEC-DAF129AB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4C7B7-87F1-42E9-A57C-6CD5A0BA2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8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51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A9325D-A089-4C51-B28E-8E94A15968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5646" y="-7492"/>
            <a:ext cx="6006353" cy="6895908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4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C69D2C-2D22-49DA-9DEA-892710D971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85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EF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AB84AF-0011-4FA7-974E-E90004F374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30178" y="3666357"/>
            <a:ext cx="1707912" cy="1941766"/>
          </a:xfrm>
          <a:custGeom>
            <a:avLst/>
            <a:gdLst>
              <a:gd name="connsiteX0" fmla="*/ 0 w 1707912"/>
              <a:gd name="connsiteY0" fmla="*/ 0 h 1941766"/>
              <a:gd name="connsiteX1" fmla="*/ 1707912 w 1707912"/>
              <a:gd name="connsiteY1" fmla="*/ 0 h 1941766"/>
              <a:gd name="connsiteX2" fmla="*/ 1707912 w 1707912"/>
              <a:gd name="connsiteY2" fmla="*/ 1941766 h 1941766"/>
              <a:gd name="connsiteX3" fmla="*/ 0 w 1707912"/>
              <a:gd name="connsiteY3" fmla="*/ 1941766 h 194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912" h="1941766">
                <a:moveTo>
                  <a:pt x="0" y="0"/>
                </a:moveTo>
                <a:lnTo>
                  <a:pt x="1707912" y="0"/>
                </a:lnTo>
                <a:lnTo>
                  <a:pt x="1707912" y="1941766"/>
                </a:lnTo>
                <a:lnTo>
                  <a:pt x="0" y="19417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36CA68-D6AC-4EBB-84A1-9B26AA2FC1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3801" y="0"/>
            <a:ext cx="4468199" cy="5058229"/>
          </a:xfrm>
          <a:custGeom>
            <a:avLst/>
            <a:gdLst>
              <a:gd name="connsiteX0" fmla="*/ 0 w 4468199"/>
              <a:gd name="connsiteY0" fmla="*/ 0 h 5080002"/>
              <a:gd name="connsiteX1" fmla="*/ 4468199 w 4468199"/>
              <a:gd name="connsiteY1" fmla="*/ 0 h 5080002"/>
              <a:gd name="connsiteX2" fmla="*/ 4468199 w 4468199"/>
              <a:gd name="connsiteY2" fmla="*/ 5080002 h 5080002"/>
              <a:gd name="connsiteX3" fmla="*/ 0 w 4468199"/>
              <a:gd name="connsiteY3" fmla="*/ 5080002 h 50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99" h="5080002">
                <a:moveTo>
                  <a:pt x="0" y="0"/>
                </a:moveTo>
                <a:lnTo>
                  <a:pt x="4468199" y="0"/>
                </a:lnTo>
                <a:lnTo>
                  <a:pt x="4468199" y="5080002"/>
                </a:lnTo>
                <a:lnTo>
                  <a:pt x="0" y="508000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07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EA42DE4-2FC4-44BC-A251-FE4B5FE4E6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12192000" cy="3262622"/>
          </a:xfrm>
          <a:custGeom>
            <a:avLst/>
            <a:gdLst>
              <a:gd name="connsiteX0" fmla="*/ 0 w 4468199"/>
              <a:gd name="connsiteY0" fmla="*/ 0 h 5080002"/>
              <a:gd name="connsiteX1" fmla="*/ 4468199 w 4468199"/>
              <a:gd name="connsiteY1" fmla="*/ 0 h 5080002"/>
              <a:gd name="connsiteX2" fmla="*/ 4468199 w 4468199"/>
              <a:gd name="connsiteY2" fmla="*/ 5080002 h 5080002"/>
              <a:gd name="connsiteX3" fmla="*/ 0 w 4468199"/>
              <a:gd name="connsiteY3" fmla="*/ 5080002 h 50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99" h="5080002">
                <a:moveTo>
                  <a:pt x="0" y="0"/>
                </a:moveTo>
                <a:lnTo>
                  <a:pt x="4468199" y="0"/>
                </a:lnTo>
                <a:lnTo>
                  <a:pt x="4468199" y="5080002"/>
                </a:lnTo>
                <a:lnTo>
                  <a:pt x="0" y="508000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9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5ECD3D-7A1B-426F-A1FD-91C7E52695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600699" cy="5880100"/>
          </a:xfrm>
          <a:custGeom>
            <a:avLst/>
            <a:gdLst>
              <a:gd name="connsiteX0" fmla="*/ 0 w 5600699"/>
              <a:gd name="connsiteY0" fmla="*/ 0 h 5880100"/>
              <a:gd name="connsiteX1" fmla="*/ 5600699 w 5600699"/>
              <a:gd name="connsiteY1" fmla="*/ 0 h 5880100"/>
              <a:gd name="connsiteX2" fmla="*/ 5600699 w 5600699"/>
              <a:gd name="connsiteY2" fmla="*/ 5880100 h 5880100"/>
              <a:gd name="connsiteX3" fmla="*/ 0 w 5600699"/>
              <a:gd name="connsiteY3" fmla="*/ 5880100 h 588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0699" h="5880100">
                <a:moveTo>
                  <a:pt x="0" y="0"/>
                </a:moveTo>
                <a:lnTo>
                  <a:pt x="5600699" y="0"/>
                </a:lnTo>
                <a:lnTo>
                  <a:pt x="5600699" y="5880100"/>
                </a:lnTo>
                <a:lnTo>
                  <a:pt x="0" y="58801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1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DD6F9A4-163C-4947-B9C2-65FE4D9991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10869" y="4505454"/>
            <a:ext cx="1554562" cy="1554562"/>
          </a:xfrm>
          <a:custGeom>
            <a:avLst/>
            <a:gdLst>
              <a:gd name="connsiteX0" fmla="*/ 777281 w 1554562"/>
              <a:gd name="connsiteY0" fmla="*/ 0 h 1554562"/>
              <a:gd name="connsiteX1" fmla="*/ 1554562 w 1554562"/>
              <a:gd name="connsiteY1" fmla="*/ 777281 h 1554562"/>
              <a:gd name="connsiteX2" fmla="*/ 777281 w 1554562"/>
              <a:gd name="connsiteY2" fmla="*/ 1554562 h 1554562"/>
              <a:gd name="connsiteX3" fmla="*/ 0 w 1554562"/>
              <a:gd name="connsiteY3" fmla="*/ 777281 h 1554562"/>
              <a:gd name="connsiteX4" fmla="*/ 777281 w 1554562"/>
              <a:gd name="connsiteY4" fmla="*/ 0 h 15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562" h="1554562">
                <a:moveTo>
                  <a:pt x="777281" y="0"/>
                </a:moveTo>
                <a:cubicBezTo>
                  <a:pt x="1206561" y="0"/>
                  <a:pt x="1554562" y="348001"/>
                  <a:pt x="1554562" y="777281"/>
                </a:cubicBezTo>
                <a:cubicBezTo>
                  <a:pt x="1554562" y="1206561"/>
                  <a:pt x="1206561" y="1554562"/>
                  <a:pt x="777281" y="1554562"/>
                </a:cubicBezTo>
                <a:cubicBezTo>
                  <a:pt x="348001" y="1554562"/>
                  <a:pt x="0" y="1206561"/>
                  <a:pt x="0" y="777281"/>
                </a:cubicBezTo>
                <a:cubicBezTo>
                  <a:pt x="0" y="348001"/>
                  <a:pt x="348001" y="0"/>
                  <a:pt x="7772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E2B9ED-3220-451D-858E-7885296987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10869" y="2436347"/>
            <a:ext cx="1554562" cy="1554562"/>
          </a:xfrm>
          <a:custGeom>
            <a:avLst/>
            <a:gdLst>
              <a:gd name="connsiteX0" fmla="*/ 777281 w 1554562"/>
              <a:gd name="connsiteY0" fmla="*/ 0 h 1554562"/>
              <a:gd name="connsiteX1" fmla="*/ 1554562 w 1554562"/>
              <a:gd name="connsiteY1" fmla="*/ 777281 h 1554562"/>
              <a:gd name="connsiteX2" fmla="*/ 777281 w 1554562"/>
              <a:gd name="connsiteY2" fmla="*/ 1554562 h 1554562"/>
              <a:gd name="connsiteX3" fmla="*/ 0 w 1554562"/>
              <a:gd name="connsiteY3" fmla="*/ 777281 h 1554562"/>
              <a:gd name="connsiteX4" fmla="*/ 777281 w 1554562"/>
              <a:gd name="connsiteY4" fmla="*/ 0 h 15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562" h="1554562">
                <a:moveTo>
                  <a:pt x="777281" y="0"/>
                </a:moveTo>
                <a:cubicBezTo>
                  <a:pt x="1206561" y="0"/>
                  <a:pt x="1554562" y="348001"/>
                  <a:pt x="1554562" y="777281"/>
                </a:cubicBezTo>
                <a:cubicBezTo>
                  <a:pt x="1554562" y="1206561"/>
                  <a:pt x="1206561" y="1554562"/>
                  <a:pt x="777281" y="1554562"/>
                </a:cubicBezTo>
                <a:cubicBezTo>
                  <a:pt x="348001" y="1554562"/>
                  <a:pt x="0" y="1206561"/>
                  <a:pt x="0" y="777281"/>
                </a:cubicBezTo>
                <a:cubicBezTo>
                  <a:pt x="0" y="348001"/>
                  <a:pt x="348001" y="0"/>
                  <a:pt x="7772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ACDB8A1-A5D1-42A8-958A-72C8FA5DE0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4660897" cy="6858000"/>
          </a:xfrm>
          <a:custGeom>
            <a:avLst/>
            <a:gdLst>
              <a:gd name="connsiteX0" fmla="*/ 0 w 4660897"/>
              <a:gd name="connsiteY0" fmla="*/ 0 h 6858000"/>
              <a:gd name="connsiteX1" fmla="*/ 4660897 w 4660897"/>
              <a:gd name="connsiteY1" fmla="*/ 0 h 6858000"/>
              <a:gd name="connsiteX2" fmla="*/ 4660897 w 4660897"/>
              <a:gd name="connsiteY2" fmla="*/ 6858000 h 6858000"/>
              <a:gd name="connsiteX3" fmla="*/ 0 w 466089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0897" h="6858000">
                <a:moveTo>
                  <a:pt x="0" y="0"/>
                </a:moveTo>
                <a:lnTo>
                  <a:pt x="4660897" y="0"/>
                </a:lnTo>
                <a:lnTo>
                  <a:pt x="466089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9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9D0C879-3B6E-45E3-B058-77251C47F5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3962400"/>
            <a:ext cx="3894350" cy="2895600"/>
          </a:xfrm>
          <a:custGeom>
            <a:avLst/>
            <a:gdLst>
              <a:gd name="connsiteX0" fmla="*/ 0 w 3894350"/>
              <a:gd name="connsiteY0" fmla="*/ 0 h 2895600"/>
              <a:gd name="connsiteX1" fmla="*/ 3894350 w 3894350"/>
              <a:gd name="connsiteY1" fmla="*/ 0 h 2895600"/>
              <a:gd name="connsiteX2" fmla="*/ 3894350 w 3894350"/>
              <a:gd name="connsiteY2" fmla="*/ 2895600 h 2895600"/>
              <a:gd name="connsiteX3" fmla="*/ 0 w 3894350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4350" h="2895600">
                <a:moveTo>
                  <a:pt x="0" y="0"/>
                </a:moveTo>
                <a:lnTo>
                  <a:pt x="3894350" y="0"/>
                </a:lnTo>
                <a:lnTo>
                  <a:pt x="3894350" y="2895600"/>
                </a:lnTo>
                <a:lnTo>
                  <a:pt x="0" y="28956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465CC1F-3951-489F-8AC3-E3CDD4F28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6463" y="823679"/>
            <a:ext cx="3428395" cy="2465622"/>
          </a:xfrm>
          <a:custGeom>
            <a:avLst/>
            <a:gdLst>
              <a:gd name="connsiteX0" fmla="*/ 0 w 3428395"/>
              <a:gd name="connsiteY0" fmla="*/ 0 h 2465622"/>
              <a:gd name="connsiteX1" fmla="*/ 3428395 w 3428395"/>
              <a:gd name="connsiteY1" fmla="*/ 0 h 2465622"/>
              <a:gd name="connsiteX2" fmla="*/ 3428395 w 3428395"/>
              <a:gd name="connsiteY2" fmla="*/ 2465622 h 2465622"/>
              <a:gd name="connsiteX3" fmla="*/ 0 w 3428395"/>
              <a:gd name="connsiteY3" fmla="*/ 2465622 h 246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8395" h="2465622">
                <a:moveTo>
                  <a:pt x="0" y="0"/>
                </a:moveTo>
                <a:lnTo>
                  <a:pt x="3428395" y="0"/>
                </a:lnTo>
                <a:lnTo>
                  <a:pt x="3428395" y="2465622"/>
                </a:lnTo>
                <a:lnTo>
                  <a:pt x="0" y="24656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014443-47D0-4F41-98DD-08A9A6215FDB}"/>
              </a:ext>
            </a:extLst>
          </p:cNvPr>
          <p:cNvSpPr/>
          <p:nvPr userDrawn="1"/>
        </p:nvSpPr>
        <p:spPr>
          <a:xfrm>
            <a:off x="3894350" y="3962400"/>
            <a:ext cx="8297649" cy="290025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5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DBCFBA-63B7-4DF4-953A-9D4688B914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7027" y="3706437"/>
            <a:ext cx="3409779" cy="3151563"/>
          </a:xfrm>
          <a:custGeom>
            <a:avLst/>
            <a:gdLst>
              <a:gd name="connsiteX0" fmla="*/ 0 w 3409779"/>
              <a:gd name="connsiteY0" fmla="*/ 0 h 3151563"/>
              <a:gd name="connsiteX1" fmla="*/ 3409779 w 3409779"/>
              <a:gd name="connsiteY1" fmla="*/ 0 h 3151563"/>
              <a:gd name="connsiteX2" fmla="*/ 3409779 w 3409779"/>
              <a:gd name="connsiteY2" fmla="*/ 3151563 h 3151563"/>
              <a:gd name="connsiteX3" fmla="*/ 0 w 3409779"/>
              <a:gd name="connsiteY3" fmla="*/ 3151563 h 3151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779" h="3151563">
                <a:moveTo>
                  <a:pt x="0" y="0"/>
                </a:moveTo>
                <a:lnTo>
                  <a:pt x="3409779" y="0"/>
                </a:lnTo>
                <a:lnTo>
                  <a:pt x="3409779" y="3151563"/>
                </a:lnTo>
                <a:lnTo>
                  <a:pt x="0" y="31515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40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D28E167-0EEC-4ADB-8DBD-70411B6D88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8597" y="0"/>
            <a:ext cx="4673600" cy="5441900"/>
          </a:xfrm>
          <a:custGeom>
            <a:avLst/>
            <a:gdLst>
              <a:gd name="connsiteX0" fmla="*/ 0 w 4673600"/>
              <a:gd name="connsiteY0" fmla="*/ 0 h 5441900"/>
              <a:gd name="connsiteX1" fmla="*/ 4673600 w 4673600"/>
              <a:gd name="connsiteY1" fmla="*/ 0 h 5441900"/>
              <a:gd name="connsiteX2" fmla="*/ 4673600 w 4673600"/>
              <a:gd name="connsiteY2" fmla="*/ 5441900 h 5441900"/>
              <a:gd name="connsiteX3" fmla="*/ 0 w 4673600"/>
              <a:gd name="connsiteY3" fmla="*/ 5441900 h 544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3600" h="5441900">
                <a:moveTo>
                  <a:pt x="0" y="0"/>
                </a:moveTo>
                <a:lnTo>
                  <a:pt x="4673600" y="0"/>
                </a:lnTo>
                <a:lnTo>
                  <a:pt x="4673600" y="5441900"/>
                </a:lnTo>
                <a:lnTo>
                  <a:pt x="0" y="54419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75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CF1D89D-D9F0-4A43-B20F-5DDA820796B2}"/>
              </a:ext>
            </a:extLst>
          </p:cNvPr>
          <p:cNvSpPr/>
          <p:nvPr userDrawn="1"/>
        </p:nvSpPr>
        <p:spPr>
          <a:xfrm>
            <a:off x="1530667" y="4336065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4431D5-64CA-4DFE-9B57-999C90F8684F}"/>
              </a:ext>
            </a:extLst>
          </p:cNvPr>
          <p:cNvSpPr/>
          <p:nvPr userDrawn="1"/>
        </p:nvSpPr>
        <p:spPr>
          <a:xfrm>
            <a:off x="6692708" y="4336065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E8EF83-E181-42F4-AEAD-52B841FAE9DB}"/>
              </a:ext>
            </a:extLst>
          </p:cNvPr>
          <p:cNvSpPr/>
          <p:nvPr userDrawn="1"/>
        </p:nvSpPr>
        <p:spPr>
          <a:xfrm>
            <a:off x="6692708" y="2234289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18EF6D-2BE9-4E14-893A-38BAEE75E8F7}"/>
              </a:ext>
            </a:extLst>
          </p:cNvPr>
          <p:cNvSpPr/>
          <p:nvPr userDrawn="1"/>
        </p:nvSpPr>
        <p:spPr>
          <a:xfrm>
            <a:off x="1530667" y="2234289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3E70619-AC4E-4811-9597-7455ADDFD1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99943" y="2348934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29D1B9-CEA6-4CB7-82ED-41A9D648A7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37903" y="4450917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8B3F34-B3A2-4BA5-8BDA-9483CD9532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9943" y="4450917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34B027-CFB5-41FD-B5F5-63F382D4B8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37873" y="2348869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94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56E76E4-FA3B-40FF-A0B5-E94C276DF6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71036" y="0"/>
            <a:ext cx="3820964" cy="6858000"/>
          </a:xfrm>
          <a:custGeom>
            <a:avLst/>
            <a:gdLst>
              <a:gd name="connsiteX0" fmla="*/ 0 w 3820964"/>
              <a:gd name="connsiteY0" fmla="*/ 0 h 6858000"/>
              <a:gd name="connsiteX1" fmla="*/ 3820964 w 3820964"/>
              <a:gd name="connsiteY1" fmla="*/ 0 h 6858000"/>
              <a:gd name="connsiteX2" fmla="*/ 3820964 w 3820964"/>
              <a:gd name="connsiteY2" fmla="*/ 6858000 h 6858000"/>
              <a:gd name="connsiteX3" fmla="*/ 0 w 38209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0964" h="6858000">
                <a:moveTo>
                  <a:pt x="0" y="0"/>
                </a:moveTo>
                <a:lnTo>
                  <a:pt x="3820964" y="0"/>
                </a:lnTo>
                <a:lnTo>
                  <a:pt x="382096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62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B345AC7-934A-4CA3-9ABD-0AD325B206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05232" y="536671"/>
            <a:ext cx="10886768" cy="2300899"/>
          </a:xfrm>
          <a:custGeom>
            <a:avLst/>
            <a:gdLst>
              <a:gd name="connsiteX0" fmla="*/ 0 w 12192000"/>
              <a:gd name="connsiteY0" fmla="*/ 0 h 2300899"/>
              <a:gd name="connsiteX1" fmla="*/ 12192000 w 12192000"/>
              <a:gd name="connsiteY1" fmla="*/ 0 h 2300899"/>
              <a:gd name="connsiteX2" fmla="*/ 12192000 w 12192000"/>
              <a:gd name="connsiteY2" fmla="*/ 2300899 h 2300899"/>
              <a:gd name="connsiteX3" fmla="*/ 0 w 12192000"/>
              <a:gd name="connsiteY3" fmla="*/ 2300899 h 2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00899">
                <a:moveTo>
                  <a:pt x="0" y="0"/>
                </a:moveTo>
                <a:lnTo>
                  <a:pt x="12192000" y="0"/>
                </a:lnTo>
                <a:lnTo>
                  <a:pt x="12192000" y="2300899"/>
                </a:lnTo>
                <a:lnTo>
                  <a:pt x="0" y="23008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84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CF076BD-9BA7-4E82-A349-9A8F0159B7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7027" y="902724"/>
            <a:ext cx="5819775" cy="3676650"/>
          </a:xfrm>
          <a:custGeom>
            <a:avLst/>
            <a:gdLst>
              <a:gd name="connsiteX0" fmla="*/ 0 w 5819775"/>
              <a:gd name="connsiteY0" fmla="*/ 0 h 3676650"/>
              <a:gd name="connsiteX1" fmla="*/ 5819775 w 5819775"/>
              <a:gd name="connsiteY1" fmla="*/ 0 h 3676650"/>
              <a:gd name="connsiteX2" fmla="*/ 5819775 w 5819775"/>
              <a:gd name="connsiteY2" fmla="*/ 3676650 h 3676650"/>
              <a:gd name="connsiteX3" fmla="*/ 0 w 5819775"/>
              <a:gd name="connsiteY3" fmla="*/ 3676650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9775" h="3676650">
                <a:moveTo>
                  <a:pt x="0" y="0"/>
                </a:moveTo>
                <a:lnTo>
                  <a:pt x="5819775" y="0"/>
                </a:lnTo>
                <a:lnTo>
                  <a:pt x="5819775" y="3676650"/>
                </a:lnTo>
                <a:lnTo>
                  <a:pt x="0" y="36766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73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4D200D6-4B5B-4B9A-9AFA-6DD32DE0A7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30140" y="0"/>
            <a:ext cx="3561859" cy="6857999"/>
          </a:xfrm>
          <a:custGeom>
            <a:avLst/>
            <a:gdLst>
              <a:gd name="connsiteX0" fmla="*/ 0 w 12192000"/>
              <a:gd name="connsiteY0" fmla="*/ 0 h 2300899"/>
              <a:gd name="connsiteX1" fmla="*/ 12192000 w 12192000"/>
              <a:gd name="connsiteY1" fmla="*/ 0 h 2300899"/>
              <a:gd name="connsiteX2" fmla="*/ 12192000 w 12192000"/>
              <a:gd name="connsiteY2" fmla="*/ 2300899 h 2300899"/>
              <a:gd name="connsiteX3" fmla="*/ 0 w 12192000"/>
              <a:gd name="connsiteY3" fmla="*/ 2300899 h 2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00899">
                <a:moveTo>
                  <a:pt x="0" y="0"/>
                </a:moveTo>
                <a:lnTo>
                  <a:pt x="12192000" y="0"/>
                </a:lnTo>
                <a:lnTo>
                  <a:pt x="12192000" y="2300899"/>
                </a:lnTo>
                <a:lnTo>
                  <a:pt x="0" y="23008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14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07E1AD2-1B46-4263-B123-760ADA2F0F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43507" y="0"/>
            <a:ext cx="5525078" cy="5943598"/>
          </a:xfrm>
          <a:custGeom>
            <a:avLst/>
            <a:gdLst>
              <a:gd name="connsiteX0" fmla="*/ 0 w 5525078"/>
              <a:gd name="connsiteY0" fmla="*/ 0 h 5943598"/>
              <a:gd name="connsiteX1" fmla="*/ 5525078 w 5525078"/>
              <a:gd name="connsiteY1" fmla="*/ 0 h 5943598"/>
              <a:gd name="connsiteX2" fmla="*/ 5525078 w 5525078"/>
              <a:gd name="connsiteY2" fmla="*/ 5943598 h 5943598"/>
              <a:gd name="connsiteX3" fmla="*/ 0 w 5525078"/>
              <a:gd name="connsiteY3" fmla="*/ 5943598 h 5943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078" h="5943598">
                <a:moveTo>
                  <a:pt x="0" y="0"/>
                </a:moveTo>
                <a:lnTo>
                  <a:pt x="5525078" y="0"/>
                </a:lnTo>
                <a:lnTo>
                  <a:pt x="5525078" y="5943598"/>
                </a:lnTo>
                <a:lnTo>
                  <a:pt x="0" y="594359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74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D2D7722-28DC-4FF0-A9EB-2515A617B1E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0772" y="2271790"/>
            <a:ext cx="10370457" cy="3882696"/>
          </a:xfrm>
          <a:custGeom>
            <a:avLst/>
            <a:gdLst>
              <a:gd name="connsiteX0" fmla="*/ 0 w 10370457"/>
              <a:gd name="connsiteY0" fmla="*/ 0 h 3882696"/>
              <a:gd name="connsiteX1" fmla="*/ 10370457 w 10370457"/>
              <a:gd name="connsiteY1" fmla="*/ 0 h 3882696"/>
              <a:gd name="connsiteX2" fmla="*/ 10370457 w 10370457"/>
              <a:gd name="connsiteY2" fmla="*/ 3882696 h 3882696"/>
              <a:gd name="connsiteX3" fmla="*/ 0 w 10370457"/>
              <a:gd name="connsiteY3" fmla="*/ 3882696 h 3882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70457" h="3882696">
                <a:moveTo>
                  <a:pt x="0" y="0"/>
                </a:moveTo>
                <a:lnTo>
                  <a:pt x="10370457" y="0"/>
                </a:lnTo>
                <a:lnTo>
                  <a:pt x="10370457" y="3882696"/>
                </a:lnTo>
                <a:lnTo>
                  <a:pt x="0" y="388269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0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1FFD37-0F4E-42B6-8103-329FBC443C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62098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E81EDEE-3403-4FD5-8B23-AEC447B713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7492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FDD823-81F8-4FC9-ADF1-1FAA7C958A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86703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0A40875-DEFB-4465-B7C3-1EC5EF0FAD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9548" y="691980"/>
            <a:ext cx="4438504" cy="4789374"/>
          </a:xfrm>
          <a:custGeom>
            <a:avLst/>
            <a:gdLst>
              <a:gd name="connsiteX0" fmla="*/ 0 w 4438504"/>
              <a:gd name="connsiteY0" fmla="*/ 0 h 4789374"/>
              <a:gd name="connsiteX1" fmla="*/ 4438504 w 4438504"/>
              <a:gd name="connsiteY1" fmla="*/ 0 h 4789374"/>
              <a:gd name="connsiteX2" fmla="*/ 4438504 w 4438504"/>
              <a:gd name="connsiteY2" fmla="*/ 4789374 h 4789374"/>
              <a:gd name="connsiteX3" fmla="*/ 0 w 4438504"/>
              <a:gd name="connsiteY3" fmla="*/ 4789374 h 478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8504" h="4789374">
                <a:moveTo>
                  <a:pt x="0" y="0"/>
                </a:moveTo>
                <a:lnTo>
                  <a:pt x="4438504" y="0"/>
                </a:lnTo>
                <a:lnTo>
                  <a:pt x="4438504" y="4789374"/>
                </a:lnTo>
                <a:lnTo>
                  <a:pt x="0" y="47893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28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4FEFFF2-25A7-4C89-B941-8237AE6A59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3731" y="1079500"/>
            <a:ext cx="3557057" cy="3787370"/>
          </a:xfrm>
          <a:custGeom>
            <a:avLst/>
            <a:gdLst>
              <a:gd name="connsiteX0" fmla="*/ 0 w 3557057"/>
              <a:gd name="connsiteY0" fmla="*/ 0 h 3787370"/>
              <a:gd name="connsiteX1" fmla="*/ 3557057 w 3557057"/>
              <a:gd name="connsiteY1" fmla="*/ 0 h 3787370"/>
              <a:gd name="connsiteX2" fmla="*/ 3557057 w 3557057"/>
              <a:gd name="connsiteY2" fmla="*/ 3787370 h 3787370"/>
              <a:gd name="connsiteX3" fmla="*/ 790795 w 3557057"/>
              <a:gd name="connsiteY3" fmla="*/ 3787370 h 3787370"/>
              <a:gd name="connsiteX4" fmla="*/ 790795 w 3557057"/>
              <a:gd name="connsiteY4" fmla="*/ 1761679 h 3787370"/>
              <a:gd name="connsiteX5" fmla="*/ 0 w 3557057"/>
              <a:gd name="connsiteY5" fmla="*/ 1761679 h 378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7057" h="3787370">
                <a:moveTo>
                  <a:pt x="0" y="0"/>
                </a:moveTo>
                <a:lnTo>
                  <a:pt x="3557057" y="0"/>
                </a:lnTo>
                <a:lnTo>
                  <a:pt x="3557057" y="3787370"/>
                </a:lnTo>
                <a:lnTo>
                  <a:pt x="790795" y="3787370"/>
                </a:lnTo>
                <a:lnTo>
                  <a:pt x="790795" y="1761679"/>
                </a:lnTo>
                <a:lnTo>
                  <a:pt x="0" y="17616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A24756-CA3A-4517-A7FC-7AC9F96B23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39275" y="3078266"/>
            <a:ext cx="2796179" cy="2700234"/>
          </a:xfrm>
          <a:custGeom>
            <a:avLst/>
            <a:gdLst>
              <a:gd name="connsiteX0" fmla="*/ 0 w 2796179"/>
              <a:gd name="connsiteY0" fmla="*/ 0 h 2700234"/>
              <a:gd name="connsiteX1" fmla="*/ 2796179 w 2796179"/>
              <a:gd name="connsiteY1" fmla="*/ 0 h 2700234"/>
              <a:gd name="connsiteX2" fmla="*/ 2796179 w 2796179"/>
              <a:gd name="connsiteY2" fmla="*/ 2700234 h 2700234"/>
              <a:gd name="connsiteX3" fmla="*/ 0 w 2796179"/>
              <a:gd name="connsiteY3" fmla="*/ 2700234 h 270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6179" h="2700234">
                <a:moveTo>
                  <a:pt x="0" y="0"/>
                </a:moveTo>
                <a:lnTo>
                  <a:pt x="2796179" y="0"/>
                </a:lnTo>
                <a:lnTo>
                  <a:pt x="2796179" y="2700234"/>
                </a:lnTo>
                <a:lnTo>
                  <a:pt x="0" y="270023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46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46E14A3-C597-495F-9855-ABED32177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78706" y="2563929"/>
            <a:ext cx="1957183" cy="2698252"/>
          </a:xfrm>
          <a:custGeom>
            <a:avLst/>
            <a:gdLst>
              <a:gd name="connsiteX0" fmla="*/ 0 w 1957183"/>
              <a:gd name="connsiteY0" fmla="*/ 0 h 2698252"/>
              <a:gd name="connsiteX1" fmla="*/ 1957183 w 1957183"/>
              <a:gd name="connsiteY1" fmla="*/ 0 h 2698252"/>
              <a:gd name="connsiteX2" fmla="*/ 1957183 w 1957183"/>
              <a:gd name="connsiteY2" fmla="*/ 2698252 h 2698252"/>
              <a:gd name="connsiteX3" fmla="*/ 0 w 1957183"/>
              <a:gd name="connsiteY3" fmla="*/ 2698252 h 269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7183" h="2698252">
                <a:moveTo>
                  <a:pt x="0" y="0"/>
                </a:moveTo>
                <a:lnTo>
                  <a:pt x="1957183" y="0"/>
                </a:lnTo>
                <a:lnTo>
                  <a:pt x="1957183" y="2698252"/>
                </a:lnTo>
                <a:lnTo>
                  <a:pt x="0" y="26982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C7F10A5-618F-40DC-BB9F-49FA47B098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53697" y="1771113"/>
            <a:ext cx="2308935" cy="3491068"/>
          </a:xfrm>
          <a:custGeom>
            <a:avLst/>
            <a:gdLst>
              <a:gd name="connsiteX0" fmla="*/ 0 w 2308935"/>
              <a:gd name="connsiteY0" fmla="*/ 0 h 3491068"/>
              <a:gd name="connsiteX1" fmla="*/ 2308935 w 2308935"/>
              <a:gd name="connsiteY1" fmla="*/ 0 h 3491068"/>
              <a:gd name="connsiteX2" fmla="*/ 2308935 w 2308935"/>
              <a:gd name="connsiteY2" fmla="*/ 3491068 h 3491068"/>
              <a:gd name="connsiteX3" fmla="*/ 0 w 2308935"/>
              <a:gd name="connsiteY3" fmla="*/ 3491068 h 349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8935" h="3491068">
                <a:moveTo>
                  <a:pt x="0" y="0"/>
                </a:moveTo>
                <a:lnTo>
                  <a:pt x="2308935" y="0"/>
                </a:lnTo>
                <a:lnTo>
                  <a:pt x="2308935" y="3491068"/>
                </a:lnTo>
                <a:lnTo>
                  <a:pt x="0" y="34910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B3B13C-9BB9-4BC9-AB1A-D034982908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80441" y="861659"/>
            <a:ext cx="2666744" cy="4400522"/>
          </a:xfrm>
          <a:custGeom>
            <a:avLst/>
            <a:gdLst>
              <a:gd name="connsiteX0" fmla="*/ 0 w 2666744"/>
              <a:gd name="connsiteY0" fmla="*/ 0 h 4400522"/>
              <a:gd name="connsiteX1" fmla="*/ 2666744 w 2666744"/>
              <a:gd name="connsiteY1" fmla="*/ 0 h 4400522"/>
              <a:gd name="connsiteX2" fmla="*/ 2666744 w 2666744"/>
              <a:gd name="connsiteY2" fmla="*/ 4400522 h 4400522"/>
              <a:gd name="connsiteX3" fmla="*/ 0 w 2666744"/>
              <a:gd name="connsiteY3" fmla="*/ 4400522 h 440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6744" h="4400522">
                <a:moveTo>
                  <a:pt x="0" y="0"/>
                </a:moveTo>
                <a:lnTo>
                  <a:pt x="2666744" y="0"/>
                </a:lnTo>
                <a:lnTo>
                  <a:pt x="2666744" y="4400522"/>
                </a:lnTo>
                <a:lnTo>
                  <a:pt x="0" y="44005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3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80C31E5-2136-49F7-8EAE-1A28BE8C62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27018" y="2019301"/>
            <a:ext cx="2764981" cy="4838699"/>
          </a:xfrm>
          <a:custGeom>
            <a:avLst/>
            <a:gdLst>
              <a:gd name="connsiteX0" fmla="*/ 0 w 2764981"/>
              <a:gd name="connsiteY0" fmla="*/ 0 h 1907178"/>
              <a:gd name="connsiteX1" fmla="*/ 2764981 w 2764981"/>
              <a:gd name="connsiteY1" fmla="*/ 0 h 1907178"/>
              <a:gd name="connsiteX2" fmla="*/ 2764981 w 2764981"/>
              <a:gd name="connsiteY2" fmla="*/ 1907178 h 1907178"/>
              <a:gd name="connsiteX3" fmla="*/ 0 w 2764981"/>
              <a:gd name="connsiteY3" fmla="*/ 1907178 h 190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1907178">
                <a:moveTo>
                  <a:pt x="0" y="0"/>
                </a:moveTo>
                <a:lnTo>
                  <a:pt x="2764981" y="0"/>
                </a:lnTo>
                <a:lnTo>
                  <a:pt x="2764981" y="1907178"/>
                </a:lnTo>
                <a:lnTo>
                  <a:pt x="0" y="19071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29C6A5C-AA1C-4867-9CEE-856D9BB75B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27019" y="0"/>
            <a:ext cx="2764981" cy="1907178"/>
          </a:xfrm>
          <a:custGeom>
            <a:avLst/>
            <a:gdLst>
              <a:gd name="connsiteX0" fmla="*/ 0 w 2764981"/>
              <a:gd name="connsiteY0" fmla="*/ 0 h 1907178"/>
              <a:gd name="connsiteX1" fmla="*/ 2764981 w 2764981"/>
              <a:gd name="connsiteY1" fmla="*/ 0 h 1907178"/>
              <a:gd name="connsiteX2" fmla="*/ 2764981 w 2764981"/>
              <a:gd name="connsiteY2" fmla="*/ 1907178 h 1907178"/>
              <a:gd name="connsiteX3" fmla="*/ 0 w 2764981"/>
              <a:gd name="connsiteY3" fmla="*/ 1907178 h 190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1907178">
                <a:moveTo>
                  <a:pt x="0" y="0"/>
                </a:moveTo>
                <a:lnTo>
                  <a:pt x="2764981" y="0"/>
                </a:lnTo>
                <a:lnTo>
                  <a:pt x="2764981" y="1907178"/>
                </a:lnTo>
                <a:lnTo>
                  <a:pt x="0" y="19071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DE83469-09FB-497A-B803-275B753258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40501" y="0"/>
            <a:ext cx="2764981" cy="3310584"/>
          </a:xfrm>
          <a:custGeom>
            <a:avLst/>
            <a:gdLst>
              <a:gd name="connsiteX0" fmla="*/ 0 w 2764981"/>
              <a:gd name="connsiteY0" fmla="*/ 0 h 3310584"/>
              <a:gd name="connsiteX1" fmla="*/ 2764981 w 2764981"/>
              <a:gd name="connsiteY1" fmla="*/ 0 h 3310584"/>
              <a:gd name="connsiteX2" fmla="*/ 2764981 w 2764981"/>
              <a:gd name="connsiteY2" fmla="*/ 3310584 h 3310584"/>
              <a:gd name="connsiteX3" fmla="*/ 0 w 2764981"/>
              <a:gd name="connsiteY3" fmla="*/ 3310584 h 3310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3310584">
                <a:moveTo>
                  <a:pt x="0" y="0"/>
                </a:moveTo>
                <a:lnTo>
                  <a:pt x="2764981" y="0"/>
                </a:lnTo>
                <a:lnTo>
                  <a:pt x="2764981" y="3310584"/>
                </a:lnTo>
                <a:lnTo>
                  <a:pt x="0" y="33105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73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8609E91-474C-422D-99DA-68D98DE365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45737" y="3432674"/>
            <a:ext cx="3084076" cy="3425326"/>
          </a:xfrm>
          <a:custGeom>
            <a:avLst/>
            <a:gdLst>
              <a:gd name="connsiteX0" fmla="*/ 0 w 3084076"/>
              <a:gd name="connsiteY0" fmla="*/ 0 h 3425326"/>
              <a:gd name="connsiteX1" fmla="*/ 3084076 w 3084076"/>
              <a:gd name="connsiteY1" fmla="*/ 0 h 3425326"/>
              <a:gd name="connsiteX2" fmla="*/ 3084076 w 3084076"/>
              <a:gd name="connsiteY2" fmla="*/ 3425326 h 3425326"/>
              <a:gd name="connsiteX3" fmla="*/ 0 w 3084076"/>
              <a:gd name="connsiteY3" fmla="*/ 3425326 h 342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4076" h="3425326">
                <a:moveTo>
                  <a:pt x="0" y="0"/>
                </a:moveTo>
                <a:lnTo>
                  <a:pt x="3084076" y="0"/>
                </a:lnTo>
                <a:lnTo>
                  <a:pt x="3084076" y="3425326"/>
                </a:lnTo>
                <a:lnTo>
                  <a:pt x="0" y="34253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5F368A-D532-4B4B-9F30-B7814F6ADD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4400" y="3"/>
            <a:ext cx="3814644" cy="3425326"/>
          </a:xfrm>
          <a:custGeom>
            <a:avLst/>
            <a:gdLst>
              <a:gd name="connsiteX0" fmla="*/ 0 w 4745735"/>
              <a:gd name="connsiteY0" fmla="*/ 0 h 3425326"/>
              <a:gd name="connsiteX1" fmla="*/ 4745735 w 4745735"/>
              <a:gd name="connsiteY1" fmla="*/ 0 h 3425326"/>
              <a:gd name="connsiteX2" fmla="*/ 4745735 w 4745735"/>
              <a:gd name="connsiteY2" fmla="*/ 3425326 h 3425326"/>
              <a:gd name="connsiteX3" fmla="*/ 0 w 4745735"/>
              <a:gd name="connsiteY3" fmla="*/ 3425326 h 342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5735" h="3425326">
                <a:moveTo>
                  <a:pt x="0" y="0"/>
                </a:moveTo>
                <a:lnTo>
                  <a:pt x="4745735" y="0"/>
                </a:lnTo>
                <a:lnTo>
                  <a:pt x="4745735" y="3425326"/>
                </a:lnTo>
                <a:lnTo>
                  <a:pt x="0" y="34253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86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E018704-9840-4955-ABB5-22A85B516E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7112" y="1234441"/>
            <a:ext cx="2050413" cy="4367222"/>
          </a:xfrm>
          <a:custGeom>
            <a:avLst/>
            <a:gdLst>
              <a:gd name="connsiteX0" fmla="*/ 157246 w 2050413"/>
              <a:gd name="connsiteY0" fmla="*/ 0 h 4367222"/>
              <a:gd name="connsiteX1" fmla="*/ 1893167 w 2050413"/>
              <a:gd name="connsiteY1" fmla="*/ 0 h 4367222"/>
              <a:gd name="connsiteX2" fmla="*/ 2050413 w 2050413"/>
              <a:gd name="connsiteY2" fmla="*/ 157246 h 4367222"/>
              <a:gd name="connsiteX3" fmla="*/ 2050413 w 2050413"/>
              <a:gd name="connsiteY3" fmla="*/ 4209976 h 4367222"/>
              <a:gd name="connsiteX4" fmla="*/ 1893167 w 2050413"/>
              <a:gd name="connsiteY4" fmla="*/ 4367222 h 4367222"/>
              <a:gd name="connsiteX5" fmla="*/ 157246 w 2050413"/>
              <a:gd name="connsiteY5" fmla="*/ 4367222 h 4367222"/>
              <a:gd name="connsiteX6" fmla="*/ 0 w 2050413"/>
              <a:gd name="connsiteY6" fmla="*/ 4209976 h 4367222"/>
              <a:gd name="connsiteX7" fmla="*/ 0 w 2050413"/>
              <a:gd name="connsiteY7" fmla="*/ 157246 h 4367222"/>
              <a:gd name="connsiteX8" fmla="*/ 157246 w 2050413"/>
              <a:gd name="connsiteY8" fmla="*/ 0 h 436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413" h="4367222">
                <a:moveTo>
                  <a:pt x="157246" y="0"/>
                </a:moveTo>
                <a:lnTo>
                  <a:pt x="1893167" y="0"/>
                </a:lnTo>
                <a:cubicBezTo>
                  <a:pt x="1980012" y="0"/>
                  <a:pt x="2050413" y="70401"/>
                  <a:pt x="2050413" y="157246"/>
                </a:cubicBezTo>
                <a:lnTo>
                  <a:pt x="2050413" y="4209976"/>
                </a:lnTo>
                <a:cubicBezTo>
                  <a:pt x="2050413" y="4296821"/>
                  <a:pt x="1980012" y="4367222"/>
                  <a:pt x="1893167" y="4367222"/>
                </a:cubicBezTo>
                <a:lnTo>
                  <a:pt x="157246" y="4367222"/>
                </a:lnTo>
                <a:cubicBezTo>
                  <a:pt x="70401" y="4367222"/>
                  <a:pt x="0" y="4296821"/>
                  <a:pt x="0" y="4209976"/>
                </a:cubicBezTo>
                <a:lnTo>
                  <a:pt x="0" y="157246"/>
                </a:lnTo>
                <a:cubicBezTo>
                  <a:pt x="0" y="70401"/>
                  <a:pt x="70401" y="0"/>
                  <a:pt x="1572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6EB1BF6-22C3-444B-B420-41798A6BB4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05038" y="942976"/>
            <a:ext cx="2357437" cy="4950153"/>
          </a:xfrm>
          <a:custGeom>
            <a:avLst/>
            <a:gdLst>
              <a:gd name="connsiteX0" fmla="*/ 256984 w 2357437"/>
              <a:gd name="connsiteY0" fmla="*/ 0 h 4950153"/>
              <a:gd name="connsiteX1" fmla="*/ 2100453 w 2357437"/>
              <a:gd name="connsiteY1" fmla="*/ 0 h 4950153"/>
              <a:gd name="connsiteX2" fmla="*/ 2357437 w 2357437"/>
              <a:gd name="connsiteY2" fmla="*/ 256984 h 4950153"/>
              <a:gd name="connsiteX3" fmla="*/ 2357437 w 2357437"/>
              <a:gd name="connsiteY3" fmla="*/ 4693169 h 4950153"/>
              <a:gd name="connsiteX4" fmla="*/ 2100453 w 2357437"/>
              <a:gd name="connsiteY4" fmla="*/ 4950153 h 4950153"/>
              <a:gd name="connsiteX5" fmla="*/ 256984 w 2357437"/>
              <a:gd name="connsiteY5" fmla="*/ 4950153 h 4950153"/>
              <a:gd name="connsiteX6" fmla="*/ 0 w 2357437"/>
              <a:gd name="connsiteY6" fmla="*/ 4693169 h 4950153"/>
              <a:gd name="connsiteX7" fmla="*/ 0 w 2357437"/>
              <a:gd name="connsiteY7" fmla="*/ 256984 h 4950153"/>
              <a:gd name="connsiteX8" fmla="*/ 256984 w 2357437"/>
              <a:gd name="connsiteY8" fmla="*/ 0 h 495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7437" h="4950153">
                <a:moveTo>
                  <a:pt x="256984" y="0"/>
                </a:moveTo>
                <a:lnTo>
                  <a:pt x="2100453" y="0"/>
                </a:lnTo>
                <a:cubicBezTo>
                  <a:pt x="2242381" y="0"/>
                  <a:pt x="2357437" y="115056"/>
                  <a:pt x="2357437" y="256984"/>
                </a:cubicBezTo>
                <a:lnTo>
                  <a:pt x="2357437" y="4693169"/>
                </a:lnTo>
                <a:cubicBezTo>
                  <a:pt x="2357437" y="4835097"/>
                  <a:pt x="2242381" y="4950153"/>
                  <a:pt x="2100453" y="4950153"/>
                </a:cubicBezTo>
                <a:lnTo>
                  <a:pt x="256984" y="4950153"/>
                </a:lnTo>
                <a:cubicBezTo>
                  <a:pt x="115056" y="4950153"/>
                  <a:pt x="0" y="4835097"/>
                  <a:pt x="0" y="4693169"/>
                </a:cubicBezTo>
                <a:lnTo>
                  <a:pt x="0" y="256984"/>
                </a:lnTo>
                <a:cubicBezTo>
                  <a:pt x="0" y="115056"/>
                  <a:pt x="115056" y="0"/>
                  <a:pt x="2569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98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69F9E58-7068-4AA5-88A5-2D212BF04C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6776" y="1183742"/>
            <a:ext cx="5227321" cy="3038475"/>
          </a:xfrm>
          <a:custGeom>
            <a:avLst/>
            <a:gdLst>
              <a:gd name="connsiteX0" fmla="*/ 0 w 5227321"/>
              <a:gd name="connsiteY0" fmla="*/ 0 h 3038475"/>
              <a:gd name="connsiteX1" fmla="*/ 5227321 w 5227321"/>
              <a:gd name="connsiteY1" fmla="*/ 0 h 3038475"/>
              <a:gd name="connsiteX2" fmla="*/ 5227321 w 5227321"/>
              <a:gd name="connsiteY2" fmla="*/ 3038475 h 3038475"/>
              <a:gd name="connsiteX3" fmla="*/ 0 w 5227321"/>
              <a:gd name="connsiteY3" fmla="*/ 3038475 h 30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7321" h="3038475">
                <a:moveTo>
                  <a:pt x="0" y="0"/>
                </a:moveTo>
                <a:lnTo>
                  <a:pt x="5227321" y="0"/>
                </a:lnTo>
                <a:lnTo>
                  <a:pt x="5227321" y="3038475"/>
                </a:lnTo>
                <a:lnTo>
                  <a:pt x="0" y="3038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36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990E61A-6BDC-4F3E-8C26-1ED6755CAC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93632" y="2821847"/>
            <a:ext cx="4018327" cy="2579215"/>
          </a:xfrm>
          <a:custGeom>
            <a:avLst/>
            <a:gdLst>
              <a:gd name="connsiteX0" fmla="*/ 0 w 4018327"/>
              <a:gd name="connsiteY0" fmla="*/ 0 h 2579215"/>
              <a:gd name="connsiteX1" fmla="*/ 4018327 w 4018327"/>
              <a:gd name="connsiteY1" fmla="*/ 0 h 2579215"/>
              <a:gd name="connsiteX2" fmla="*/ 4018327 w 4018327"/>
              <a:gd name="connsiteY2" fmla="*/ 2579215 h 2579215"/>
              <a:gd name="connsiteX3" fmla="*/ 0 w 4018327"/>
              <a:gd name="connsiteY3" fmla="*/ 2579215 h 25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8327" h="2579215">
                <a:moveTo>
                  <a:pt x="0" y="0"/>
                </a:moveTo>
                <a:lnTo>
                  <a:pt x="4018327" y="0"/>
                </a:lnTo>
                <a:lnTo>
                  <a:pt x="4018327" y="2579215"/>
                </a:lnTo>
                <a:lnTo>
                  <a:pt x="0" y="25792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725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803DA5-5637-4267-8A70-8BC86B1161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0"/>
            <a:ext cx="11277600" cy="4772403"/>
          </a:xfrm>
          <a:custGeom>
            <a:avLst/>
            <a:gdLst>
              <a:gd name="connsiteX0" fmla="*/ 0 w 4018327"/>
              <a:gd name="connsiteY0" fmla="*/ 0 h 2579215"/>
              <a:gd name="connsiteX1" fmla="*/ 4018327 w 4018327"/>
              <a:gd name="connsiteY1" fmla="*/ 0 h 2579215"/>
              <a:gd name="connsiteX2" fmla="*/ 4018327 w 4018327"/>
              <a:gd name="connsiteY2" fmla="*/ 2579215 h 2579215"/>
              <a:gd name="connsiteX3" fmla="*/ 0 w 4018327"/>
              <a:gd name="connsiteY3" fmla="*/ 2579215 h 25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8327" h="2579215">
                <a:moveTo>
                  <a:pt x="0" y="0"/>
                </a:moveTo>
                <a:lnTo>
                  <a:pt x="4018327" y="0"/>
                </a:lnTo>
                <a:lnTo>
                  <a:pt x="4018327" y="2579215"/>
                </a:lnTo>
                <a:lnTo>
                  <a:pt x="0" y="25792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25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6267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A9325D-A089-4C51-B28E-8E94A15968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5646" y="-7492"/>
            <a:ext cx="6006353" cy="6895908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244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C69D2C-2D22-49DA-9DEA-892710D971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707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EF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AB84AF-0011-4FA7-974E-E90004F374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30178" y="3666357"/>
            <a:ext cx="1707912" cy="1941766"/>
          </a:xfrm>
          <a:custGeom>
            <a:avLst/>
            <a:gdLst>
              <a:gd name="connsiteX0" fmla="*/ 0 w 1707912"/>
              <a:gd name="connsiteY0" fmla="*/ 0 h 1941766"/>
              <a:gd name="connsiteX1" fmla="*/ 1707912 w 1707912"/>
              <a:gd name="connsiteY1" fmla="*/ 0 h 1941766"/>
              <a:gd name="connsiteX2" fmla="*/ 1707912 w 1707912"/>
              <a:gd name="connsiteY2" fmla="*/ 1941766 h 1941766"/>
              <a:gd name="connsiteX3" fmla="*/ 0 w 1707912"/>
              <a:gd name="connsiteY3" fmla="*/ 1941766 h 194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912" h="1941766">
                <a:moveTo>
                  <a:pt x="0" y="0"/>
                </a:moveTo>
                <a:lnTo>
                  <a:pt x="1707912" y="0"/>
                </a:lnTo>
                <a:lnTo>
                  <a:pt x="1707912" y="1941766"/>
                </a:lnTo>
                <a:lnTo>
                  <a:pt x="0" y="19417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094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36CA68-D6AC-4EBB-84A1-9B26AA2FC1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3801" y="0"/>
            <a:ext cx="4468199" cy="5058229"/>
          </a:xfrm>
          <a:custGeom>
            <a:avLst/>
            <a:gdLst>
              <a:gd name="connsiteX0" fmla="*/ 0 w 4468199"/>
              <a:gd name="connsiteY0" fmla="*/ 0 h 5080002"/>
              <a:gd name="connsiteX1" fmla="*/ 4468199 w 4468199"/>
              <a:gd name="connsiteY1" fmla="*/ 0 h 5080002"/>
              <a:gd name="connsiteX2" fmla="*/ 4468199 w 4468199"/>
              <a:gd name="connsiteY2" fmla="*/ 5080002 h 5080002"/>
              <a:gd name="connsiteX3" fmla="*/ 0 w 4468199"/>
              <a:gd name="connsiteY3" fmla="*/ 5080002 h 50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99" h="5080002">
                <a:moveTo>
                  <a:pt x="0" y="0"/>
                </a:moveTo>
                <a:lnTo>
                  <a:pt x="4468199" y="0"/>
                </a:lnTo>
                <a:lnTo>
                  <a:pt x="4468199" y="5080002"/>
                </a:lnTo>
                <a:lnTo>
                  <a:pt x="0" y="508000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728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EA42DE4-2FC4-44BC-A251-FE4B5FE4E6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12192000" cy="3262622"/>
          </a:xfrm>
          <a:custGeom>
            <a:avLst/>
            <a:gdLst>
              <a:gd name="connsiteX0" fmla="*/ 0 w 4468199"/>
              <a:gd name="connsiteY0" fmla="*/ 0 h 5080002"/>
              <a:gd name="connsiteX1" fmla="*/ 4468199 w 4468199"/>
              <a:gd name="connsiteY1" fmla="*/ 0 h 5080002"/>
              <a:gd name="connsiteX2" fmla="*/ 4468199 w 4468199"/>
              <a:gd name="connsiteY2" fmla="*/ 5080002 h 5080002"/>
              <a:gd name="connsiteX3" fmla="*/ 0 w 4468199"/>
              <a:gd name="connsiteY3" fmla="*/ 5080002 h 50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99" h="5080002">
                <a:moveTo>
                  <a:pt x="0" y="0"/>
                </a:moveTo>
                <a:lnTo>
                  <a:pt x="4468199" y="0"/>
                </a:lnTo>
                <a:lnTo>
                  <a:pt x="4468199" y="5080002"/>
                </a:lnTo>
                <a:lnTo>
                  <a:pt x="0" y="508000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861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5ECD3D-7A1B-426F-A1FD-91C7E52695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600699" cy="5880100"/>
          </a:xfrm>
          <a:custGeom>
            <a:avLst/>
            <a:gdLst>
              <a:gd name="connsiteX0" fmla="*/ 0 w 5600699"/>
              <a:gd name="connsiteY0" fmla="*/ 0 h 5880100"/>
              <a:gd name="connsiteX1" fmla="*/ 5600699 w 5600699"/>
              <a:gd name="connsiteY1" fmla="*/ 0 h 5880100"/>
              <a:gd name="connsiteX2" fmla="*/ 5600699 w 5600699"/>
              <a:gd name="connsiteY2" fmla="*/ 5880100 h 5880100"/>
              <a:gd name="connsiteX3" fmla="*/ 0 w 5600699"/>
              <a:gd name="connsiteY3" fmla="*/ 5880100 h 588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0699" h="5880100">
                <a:moveTo>
                  <a:pt x="0" y="0"/>
                </a:moveTo>
                <a:lnTo>
                  <a:pt x="5600699" y="0"/>
                </a:lnTo>
                <a:lnTo>
                  <a:pt x="5600699" y="5880100"/>
                </a:lnTo>
                <a:lnTo>
                  <a:pt x="0" y="58801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754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DD6F9A4-163C-4947-B9C2-65FE4D9991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10869" y="4505454"/>
            <a:ext cx="1554562" cy="1554562"/>
          </a:xfrm>
          <a:custGeom>
            <a:avLst/>
            <a:gdLst>
              <a:gd name="connsiteX0" fmla="*/ 777281 w 1554562"/>
              <a:gd name="connsiteY0" fmla="*/ 0 h 1554562"/>
              <a:gd name="connsiteX1" fmla="*/ 1554562 w 1554562"/>
              <a:gd name="connsiteY1" fmla="*/ 777281 h 1554562"/>
              <a:gd name="connsiteX2" fmla="*/ 777281 w 1554562"/>
              <a:gd name="connsiteY2" fmla="*/ 1554562 h 1554562"/>
              <a:gd name="connsiteX3" fmla="*/ 0 w 1554562"/>
              <a:gd name="connsiteY3" fmla="*/ 777281 h 1554562"/>
              <a:gd name="connsiteX4" fmla="*/ 777281 w 1554562"/>
              <a:gd name="connsiteY4" fmla="*/ 0 h 15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562" h="1554562">
                <a:moveTo>
                  <a:pt x="777281" y="0"/>
                </a:moveTo>
                <a:cubicBezTo>
                  <a:pt x="1206561" y="0"/>
                  <a:pt x="1554562" y="348001"/>
                  <a:pt x="1554562" y="777281"/>
                </a:cubicBezTo>
                <a:cubicBezTo>
                  <a:pt x="1554562" y="1206561"/>
                  <a:pt x="1206561" y="1554562"/>
                  <a:pt x="777281" y="1554562"/>
                </a:cubicBezTo>
                <a:cubicBezTo>
                  <a:pt x="348001" y="1554562"/>
                  <a:pt x="0" y="1206561"/>
                  <a:pt x="0" y="777281"/>
                </a:cubicBezTo>
                <a:cubicBezTo>
                  <a:pt x="0" y="348001"/>
                  <a:pt x="348001" y="0"/>
                  <a:pt x="7772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E2B9ED-3220-451D-858E-7885296987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10869" y="2436347"/>
            <a:ext cx="1554562" cy="1554562"/>
          </a:xfrm>
          <a:custGeom>
            <a:avLst/>
            <a:gdLst>
              <a:gd name="connsiteX0" fmla="*/ 777281 w 1554562"/>
              <a:gd name="connsiteY0" fmla="*/ 0 h 1554562"/>
              <a:gd name="connsiteX1" fmla="*/ 1554562 w 1554562"/>
              <a:gd name="connsiteY1" fmla="*/ 777281 h 1554562"/>
              <a:gd name="connsiteX2" fmla="*/ 777281 w 1554562"/>
              <a:gd name="connsiteY2" fmla="*/ 1554562 h 1554562"/>
              <a:gd name="connsiteX3" fmla="*/ 0 w 1554562"/>
              <a:gd name="connsiteY3" fmla="*/ 777281 h 1554562"/>
              <a:gd name="connsiteX4" fmla="*/ 777281 w 1554562"/>
              <a:gd name="connsiteY4" fmla="*/ 0 h 15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562" h="1554562">
                <a:moveTo>
                  <a:pt x="777281" y="0"/>
                </a:moveTo>
                <a:cubicBezTo>
                  <a:pt x="1206561" y="0"/>
                  <a:pt x="1554562" y="348001"/>
                  <a:pt x="1554562" y="777281"/>
                </a:cubicBezTo>
                <a:cubicBezTo>
                  <a:pt x="1554562" y="1206561"/>
                  <a:pt x="1206561" y="1554562"/>
                  <a:pt x="777281" y="1554562"/>
                </a:cubicBezTo>
                <a:cubicBezTo>
                  <a:pt x="348001" y="1554562"/>
                  <a:pt x="0" y="1206561"/>
                  <a:pt x="0" y="777281"/>
                </a:cubicBezTo>
                <a:cubicBezTo>
                  <a:pt x="0" y="348001"/>
                  <a:pt x="348001" y="0"/>
                  <a:pt x="7772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ACDB8A1-A5D1-42A8-958A-72C8FA5DE0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4660897" cy="6858000"/>
          </a:xfrm>
          <a:custGeom>
            <a:avLst/>
            <a:gdLst>
              <a:gd name="connsiteX0" fmla="*/ 0 w 4660897"/>
              <a:gd name="connsiteY0" fmla="*/ 0 h 6858000"/>
              <a:gd name="connsiteX1" fmla="*/ 4660897 w 4660897"/>
              <a:gd name="connsiteY1" fmla="*/ 0 h 6858000"/>
              <a:gd name="connsiteX2" fmla="*/ 4660897 w 4660897"/>
              <a:gd name="connsiteY2" fmla="*/ 6858000 h 6858000"/>
              <a:gd name="connsiteX3" fmla="*/ 0 w 466089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0897" h="6858000">
                <a:moveTo>
                  <a:pt x="0" y="0"/>
                </a:moveTo>
                <a:lnTo>
                  <a:pt x="4660897" y="0"/>
                </a:lnTo>
                <a:lnTo>
                  <a:pt x="466089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751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9D0C879-3B6E-45E3-B058-77251C47F5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3962400"/>
            <a:ext cx="3894350" cy="2895600"/>
          </a:xfrm>
          <a:custGeom>
            <a:avLst/>
            <a:gdLst>
              <a:gd name="connsiteX0" fmla="*/ 0 w 3894350"/>
              <a:gd name="connsiteY0" fmla="*/ 0 h 2895600"/>
              <a:gd name="connsiteX1" fmla="*/ 3894350 w 3894350"/>
              <a:gd name="connsiteY1" fmla="*/ 0 h 2895600"/>
              <a:gd name="connsiteX2" fmla="*/ 3894350 w 3894350"/>
              <a:gd name="connsiteY2" fmla="*/ 2895600 h 2895600"/>
              <a:gd name="connsiteX3" fmla="*/ 0 w 3894350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4350" h="2895600">
                <a:moveTo>
                  <a:pt x="0" y="0"/>
                </a:moveTo>
                <a:lnTo>
                  <a:pt x="3894350" y="0"/>
                </a:lnTo>
                <a:lnTo>
                  <a:pt x="3894350" y="2895600"/>
                </a:lnTo>
                <a:lnTo>
                  <a:pt x="0" y="28956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465CC1F-3951-489F-8AC3-E3CDD4F28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6463" y="823679"/>
            <a:ext cx="3428395" cy="2465622"/>
          </a:xfrm>
          <a:custGeom>
            <a:avLst/>
            <a:gdLst>
              <a:gd name="connsiteX0" fmla="*/ 0 w 3428395"/>
              <a:gd name="connsiteY0" fmla="*/ 0 h 2465622"/>
              <a:gd name="connsiteX1" fmla="*/ 3428395 w 3428395"/>
              <a:gd name="connsiteY1" fmla="*/ 0 h 2465622"/>
              <a:gd name="connsiteX2" fmla="*/ 3428395 w 3428395"/>
              <a:gd name="connsiteY2" fmla="*/ 2465622 h 2465622"/>
              <a:gd name="connsiteX3" fmla="*/ 0 w 3428395"/>
              <a:gd name="connsiteY3" fmla="*/ 2465622 h 246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8395" h="2465622">
                <a:moveTo>
                  <a:pt x="0" y="0"/>
                </a:moveTo>
                <a:lnTo>
                  <a:pt x="3428395" y="0"/>
                </a:lnTo>
                <a:lnTo>
                  <a:pt x="3428395" y="2465622"/>
                </a:lnTo>
                <a:lnTo>
                  <a:pt x="0" y="24656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014443-47D0-4F41-98DD-08A9A6215FDB}"/>
              </a:ext>
            </a:extLst>
          </p:cNvPr>
          <p:cNvSpPr/>
          <p:nvPr userDrawn="1"/>
        </p:nvSpPr>
        <p:spPr>
          <a:xfrm>
            <a:off x="3894350" y="3962400"/>
            <a:ext cx="8297649" cy="290025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454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DBCFBA-63B7-4DF4-953A-9D4688B914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3706438"/>
            <a:ext cx="3409779" cy="3151563"/>
          </a:xfrm>
          <a:custGeom>
            <a:avLst/>
            <a:gdLst>
              <a:gd name="connsiteX0" fmla="*/ 0 w 3409779"/>
              <a:gd name="connsiteY0" fmla="*/ 0 h 3151563"/>
              <a:gd name="connsiteX1" fmla="*/ 3409779 w 3409779"/>
              <a:gd name="connsiteY1" fmla="*/ 0 h 3151563"/>
              <a:gd name="connsiteX2" fmla="*/ 3409779 w 3409779"/>
              <a:gd name="connsiteY2" fmla="*/ 3151563 h 3151563"/>
              <a:gd name="connsiteX3" fmla="*/ 0 w 3409779"/>
              <a:gd name="connsiteY3" fmla="*/ 3151563 h 3151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779" h="3151563">
                <a:moveTo>
                  <a:pt x="0" y="0"/>
                </a:moveTo>
                <a:lnTo>
                  <a:pt x="3409779" y="0"/>
                </a:lnTo>
                <a:lnTo>
                  <a:pt x="3409779" y="3151563"/>
                </a:lnTo>
                <a:lnTo>
                  <a:pt x="0" y="31515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790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D28E167-0EEC-4ADB-8DBD-70411B6D88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8597" y="0"/>
            <a:ext cx="4673600" cy="5441900"/>
          </a:xfrm>
          <a:custGeom>
            <a:avLst/>
            <a:gdLst>
              <a:gd name="connsiteX0" fmla="*/ 0 w 4673600"/>
              <a:gd name="connsiteY0" fmla="*/ 0 h 5441900"/>
              <a:gd name="connsiteX1" fmla="*/ 4673600 w 4673600"/>
              <a:gd name="connsiteY1" fmla="*/ 0 h 5441900"/>
              <a:gd name="connsiteX2" fmla="*/ 4673600 w 4673600"/>
              <a:gd name="connsiteY2" fmla="*/ 5441900 h 5441900"/>
              <a:gd name="connsiteX3" fmla="*/ 0 w 4673600"/>
              <a:gd name="connsiteY3" fmla="*/ 5441900 h 544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3600" h="5441900">
                <a:moveTo>
                  <a:pt x="0" y="0"/>
                </a:moveTo>
                <a:lnTo>
                  <a:pt x="4673600" y="0"/>
                </a:lnTo>
                <a:lnTo>
                  <a:pt x="4673600" y="5441900"/>
                </a:lnTo>
                <a:lnTo>
                  <a:pt x="0" y="54419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778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CF1D89D-D9F0-4A43-B20F-5DDA820796B2}"/>
              </a:ext>
            </a:extLst>
          </p:cNvPr>
          <p:cNvSpPr/>
          <p:nvPr userDrawn="1"/>
        </p:nvSpPr>
        <p:spPr>
          <a:xfrm>
            <a:off x="1066093" y="4328691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4431D5-64CA-4DFE-9B57-999C90F8684F}"/>
              </a:ext>
            </a:extLst>
          </p:cNvPr>
          <p:cNvSpPr/>
          <p:nvPr userDrawn="1"/>
        </p:nvSpPr>
        <p:spPr>
          <a:xfrm>
            <a:off x="6228134" y="4328691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E8EF83-E181-42F4-AEAD-52B841FAE9DB}"/>
              </a:ext>
            </a:extLst>
          </p:cNvPr>
          <p:cNvSpPr/>
          <p:nvPr userDrawn="1"/>
        </p:nvSpPr>
        <p:spPr>
          <a:xfrm>
            <a:off x="6228134" y="2226915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18EF6D-2BE9-4E14-893A-38BAEE75E8F7}"/>
              </a:ext>
            </a:extLst>
          </p:cNvPr>
          <p:cNvSpPr/>
          <p:nvPr userDrawn="1"/>
        </p:nvSpPr>
        <p:spPr>
          <a:xfrm>
            <a:off x="1066093" y="2226915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3E70619-AC4E-4811-9597-7455ADDFD1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2743" y="2341560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29D1B9-CEA6-4CB7-82ED-41A9D648A7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0703" y="4443543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8B3F34-B3A2-4BA5-8BDA-9483CD9532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42743" y="4443543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34B027-CFB5-41FD-B5F5-63F382D4B8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80673" y="2341495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801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56E76E4-FA3B-40FF-A0B5-E94C276DF6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71036" y="0"/>
            <a:ext cx="3820964" cy="6858000"/>
          </a:xfrm>
          <a:custGeom>
            <a:avLst/>
            <a:gdLst>
              <a:gd name="connsiteX0" fmla="*/ 0 w 3820964"/>
              <a:gd name="connsiteY0" fmla="*/ 0 h 6858000"/>
              <a:gd name="connsiteX1" fmla="*/ 3820964 w 3820964"/>
              <a:gd name="connsiteY1" fmla="*/ 0 h 6858000"/>
              <a:gd name="connsiteX2" fmla="*/ 3820964 w 3820964"/>
              <a:gd name="connsiteY2" fmla="*/ 6858000 h 6858000"/>
              <a:gd name="connsiteX3" fmla="*/ 0 w 38209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0964" h="6858000">
                <a:moveTo>
                  <a:pt x="0" y="0"/>
                </a:moveTo>
                <a:lnTo>
                  <a:pt x="3820964" y="0"/>
                </a:lnTo>
                <a:lnTo>
                  <a:pt x="382096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768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B345AC7-934A-4CA3-9ABD-0AD325B206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536671"/>
            <a:ext cx="12192000" cy="2300899"/>
          </a:xfrm>
          <a:custGeom>
            <a:avLst/>
            <a:gdLst>
              <a:gd name="connsiteX0" fmla="*/ 0 w 12192000"/>
              <a:gd name="connsiteY0" fmla="*/ 0 h 2300899"/>
              <a:gd name="connsiteX1" fmla="*/ 12192000 w 12192000"/>
              <a:gd name="connsiteY1" fmla="*/ 0 h 2300899"/>
              <a:gd name="connsiteX2" fmla="*/ 12192000 w 12192000"/>
              <a:gd name="connsiteY2" fmla="*/ 2300899 h 2300899"/>
              <a:gd name="connsiteX3" fmla="*/ 0 w 12192000"/>
              <a:gd name="connsiteY3" fmla="*/ 2300899 h 2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00899">
                <a:moveTo>
                  <a:pt x="0" y="0"/>
                </a:moveTo>
                <a:lnTo>
                  <a:pt x="12192000" y="0"/>
                </a:lnTo>
                <a:lnTo>
                  <a:pt x="12192000" y="2300899"/>
                </a:lnTo>
                <a:lnTo>
                  <a:pt x="0" y="23008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537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CF076BD-9BA7-4E82-A349-9A8F0159B7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895350"/>
            <a:ext cx="5819775" cy="3676650"/>
          </a:xfrm>
          <a:custGeom>
            <a:avLst/>
            <a:gdLst>
              <a:gd name="connsiteX0" fmla="*/ 0 w 5819775"/>
              <a:gd name="connsiteY0" fmla="*/ 0 h 3676650"/>
              <a:gd name="connsiteX1" fmla="*/ 5819775 w 5819775"/>
              <a:gd name="connsiteY1" fmla="*/ 0 h 3676650"/>
              <a:gd name="connsiteX2" fmla="*/ 5819775 w 5819775"/>
              <a:gd name="connsiteY2" fmla="*/ 3676650 h 3676650"/>
              <a:gd name="connsiteX3" fmla="*/ 0 w 5819775"/>
              <a:gd name="connsiteY3" fmla="*/ 3676650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9775" h="3676650">
                <a:moveTo>
                  <a:pt x="0" y="0"/>
                </a:moveTo>
                <a:lnTo>
                  <a:pt x="5819775" y="0"/>
                </a:lnTo>
                <a:lnTo>
                  <a:pt x="5819775" y="3676650"/>
                </a:lnTo>
                <a:lnTo>
                  <a:pt x="0" y="36766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214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4D200D6-4B5B-4B9A-9AFA-6DD32DE0A7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30140" y="0"/>
            <a:ext cx="3561859" cy="6857999"/>
          </a:xfrm>
          <a:custGeom>
            <a:avLst/>
            <a:gdLst>
              <a:gd name="connsiteX0" fmla="*/ 0 w 12192000"/>
              <a:gd name="connsiteY0" fmla="*/ 0 h 2300899"/>
              <a:gd name="connsiteX1" fmla="*/ 12192000 w 12192000"/>
              <a:gd name="connsiteY1" fmla="*/ 0 h 2300899"/>
              <a:gd name="connsiteX2" fmla="*/ 12192000 w 12192000"/>
              <a:gd name="connsiteY2" fmla="*/ 2300899 h 2300899"/>
              <a:gd name="connsiteX3" fmla="*/ 0 w 12192000"/>
              <a:gd name="connsiteY3" fmla="*/ 2300899 h 2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00899">
                <a:moveTo>
                  <a:pt x="0" y="0"/>
                </a:moveTo>
                <a:lnTo>
                  <a:pt x="12192000" y="0"/>
                </a:lnTo>
                <a:lnTo>
                  <a:pt x="12192000" y="2300899"/>
                </a:lnTo>
                <a:lnTo>
                  <a:pt x="0" y="23008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139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07E1AD2-1B46-4263-B123-760ADA2F0F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43507" y="0"/>
            <a:ext cx="5525078" cy="5943598"/>
          </a:xfrm>
          <a:custGeom>
            <a:avLst/>
            <a:gdLst>
              <a:gd name="connsiteX0" fmla="*/ 0 w 5525078"/>
              <a:gd name="connsiteY0" fmla="*/ 0 h 5943598"/>
              <a:gd name="connsiteX1" fmla="*/ 5525078 w 5525078"/>
              <a:gd name="connsiteY1" fmla="*/ 0 h 5943598"/>
              <a:gd name="connsiteX2" fmla="*/ 5525078 w 5525078"/>
              <a:gd name="connsiteY2" fmla="*/ 5943598 h 5943598"/>
              <a:gd name="connsiteX3" fmla="*/ 0 w 5525078"/>
              <a:gd name="connsiteY3" fmla="*/ 5943598 h 5943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078" h="5943598">
                <a:moveTo>
                  <a:pt x="0" y="0"/>
                </a:moveTo>
                <a:lnTo>
                  <a:pt x="5525078" y="0"/>
                </a:lnTo>
                <a:lnTo>
                  <a:pt x="5525078" y="5943598"/>
                </a:lnTo>
                <a:lnTo>
                  <a:pt x="0" y="594359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941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D2D7722-28DC-4FF0-A9EB-2515A617B1E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0772" y="2271790"/>
            <a:ext cx="10370457" cy="3882696"/>
          </a:xfrm>
          <a:custGeom>
            <a:avLst/>
            <a:gdLst>
              <a:gd name="connsiteX0" fmla="*/ 0 w 10370457"/>
              <a:gd name="connsiteY0" fmla="*/ 0 h 3882696"/>
              <a:gd name="connsiteX1" fmla="*/ 10370457 w 10370457"/>
              <a:gd name="connsiteY1" fmla="*/ 0 h 3882696"/>
              <a:gd name="connsiteX2" fmla="*/ 10370457 w 10370457"/>
              <a:gd name="connsiteY2" fmla="*/ 3882696 h 3882696"/>
              <a:gd name="connsiteX3" fmla="*/ 0 w 10370457"/>
              <a:gd name="connsiteY3" fmla="*/ 3882696 h 3882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70457" h="3882696">
                <a:moveTo>
                  <a:pt x="0" y="0"/>
                </a:moveTo>
                <a:lnTo>
                  <a:pt x="10370457" y="0"/>
                </a:lnTo>
                <a:lnTo>
                  <a:pt x="10370457" y="3882696"/>
                </a:lnTo>
                <a:lnTo>
                  <a:pt x="0" y="388269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790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1FFD37-0F4E-42B6-8103-329FBC443C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62098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E81EDEE-3403-4FD5-8B23-AEC447B713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7492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FDD823-81F8-4FC9-ADF1-1FAA7C958A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86703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0A40875-DEFB-4465-B7C3-1EC5EF0FAD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112" y="691980"/>
            <a:ext cx="4438504" cy="4789374"/>
          </a:xfrm>
          <a:custGeom>
            <a:avLst/>
            <a:gdLst>
              <a:gd name="connsiteX0" fmla="*/ 0 w 4438504"/>
              <a:gd name="connsiteY0" fmla="*/ 0 h 4789374"/>
              <a:gd name="connsiteX1" fmla="*/ 4438504 w 4438504"/>
              <a:gd name="connsiteY1" fmla="*/ 0 h 4789374"/>
              <a:gd name="connsiteX2" fmla="*/ 4438504 w 4438504"/>
              <a:gd name="connsiteY2" fmla="*/ 4789374 h 4789374"/>
              <a:gd name="connsiteX3" fmla="*/ 0 w 4438504"/>
              <a:gd name="connsiteY3" fmla="*/ 4789374 h 478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8504" h="4789374">
                <a:moveTo>
                  <a:pt x="0" y="0"/>
                </a:moveTo>
                <a:lnTo>
                  <a:pt x="4438504" y="0"/>
                </a:lnTo>
                <a:lnTo>
                  <a:pt x="4438504" y="4789374"/>
                </a:lnTo>
                <a:lnTo>
                  <a:pt x="0" y="47893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156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4FEFFF2-25A7-4C89-B941-8237AE6A59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3731" y="1079500"/>
            <a:ext cx="3557057" cy="3787370"/>
          </a:xfrm>
          <a:custGeom>
            <a:avLst/>
            <a:gdLst>
              <a:gd name="connsiteX0" fmla="*/ 0 w 3557057"/>
              <a:gd name="connsiteY0" fmla="*/ 0 h 3787370"/>
              <a:gd name="connsiteX1" fmla="*/ 3557057 w 3557057"/>
              <a:gd name="connsiteY1" fmla="*/ 0 h 3787370"/>
              <a:gd name="connsiteX2" fmla="*/ 3557057 w 3557057"/>
              <a:gd name="connsiteY2" fmla="*/ 3787370 h 3787370"/>
              <a:gd name="connsiteX3" fmla="*/ 790795 w 3557057"/>
              <a:gd name="connsiteY3" fmla="*/ 3787370 h 3787370"/>
              <a:gd name="connsiteX4" fmla="*/ 790795 w 3557057"/>
              <a:gd name="connsiteY4" fmla="*/ 1761679 h 3787370"/>
              <a:gd name="connsiteX5" fmla="*/ 0 w 3557057"/>
              <a:gd name="connsiteY5" fmla="*/ 1761679 h 378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7057" h="3787370">
                <a:moveTo>
                  <a:pt x="0" y="0"/>
                </a:moveTo>
                <a:lnTo>
                  <a:pt x="3557057" y="0"/>
                </a:lnTo>
                <a:lnTo>
                  <a:pt x="3557057" y="3787370"/>
                </a:lnTo>
                <a:lnTo>
                  <a:pt x="790795" y="3787370"/>
                </a:lnTo>
                <a:lnTo>
                  <a:pt x="790795" y="1761679"/>
                </a:lnTo>
                <a:lnTo>
                  <a:pt x="0" y="17616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A24756-CA3A-4517-A7FC-7AC9F96B23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39275" y="3078266"/>
            <a:ext cx="2796179" cy="2700234"/>
          </a:xfrm>
          <a:custGeom>
            <a:avLst/>
            <a:gdLst>
              <a:gd name="connsiteX0" fmla="*/ 0 w 2796179"/>
              <a:gd name="connsiteY0" fmla="*/ 0 h 2700234"/>
              <a:gd name="connsiteX1" fmla="*/ 2796179 w 2796179"/>
              <a:gd name="connsiteY1" fmla="*/ 0 h 2700234"/>
              <a:gd name="connsiteX2" fmla="*/ 2796179 w 2796179"/>
              <a:gd name="connsiteY2" fmla="*/ 2700234 h 2700234"/>
              <a:gd name="connsiteX3" fmla="*/ 0 w 2796179"/>
              <a:gd name="connsiteY3" fmla="*/ 2700234 h 270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6179" h="2700234">
                <a:moveTo>
                  <a:pt x="0" y="0"/>
                </a:moveTo>
                <a:lnTo>
                  <a:pt x="2796179" y="0"/>
                </a:lnTo>
                <a:lnTo>
                  <a:pt x="2796179" y="2700234"/>
                </a:lnTo>
                <a:lnTo>
                  <a:pt x="0" y="270023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911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46E14A3-C597-495F-9855-ABED32177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3235" y="2563929"/>
            <a:ext cx="1957183" cy="2698252"/>
          </a:xfrm>
          <a:custGeom>
            <a:avLst/>
            <a:gdLst>
              <a:gd name="connsiteX0" fmla="*/ 0 w 1957183"/>
              <a:gd name="connsiteY0" fmla="*/ 0 h 2698252"/>
              <a:gd name="connsiteX1" fmla="*/ 1957183 w 1957183"/>
              <a:gd name="connsiteY1" fmla="*/ 0 h 2698252"/>
              <a:gd name="connsiteX2" fmla="*/ 1957183 w 1957183"/>
              <a:gd name="connsiteY2" fmla="*/ 2698252 h 2698252"/>
              <a:gd name="connsiteX3" fmla="*/ 0 w 1957183"/>
              <a:gd name="connsiteY3" fmla="*/ 2698252 h 269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7183" h="2698252">
                <a:moveTo>
                  <a:pt x="0" y="0"/>
                </a:moveTo>
                <a:lnTo>
                  <a:pt x="1957183" y="0"/>
                </a:lnTo>
                <a:lnTo>
                  <a:pt x="1957183" y="2698252"/>
                </a:lnTo>
                <a:lnTo>
                  <a:pt x="0" y="26982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C7F10A5-618F-40DC-BB9F-49FA47B098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88226" y="1771113"/>
            <a:ext cx="2308935" cy="3491068"/>
          </a:xfrm>
          <a:custGeom>
            <a:avLst/>
            <a:gdLst>
              <a:gd name="connsiteX0" fmla="*/ 0 w 2308935"/>
              <a:gd name="connsiteY0" fmla="*/ 0 h 3491068"/>
              <a:gd name="connsiteX1" fmla="*/ 2308935 w 2308935"/>
              <a:gd name="connsiteY1" fmla="*/ 0 h 3491068"/>
              <a:gd name="connsiteX2" fmla="*/ 2308935 w 2308935"/>
              <a:gd name="connsiteY2" fmla="*/ 3491068 h 3491068"/>
              <a:gd name="connsiteX3" fmla="*/ 0 w 2308935"/>
              <a:gd name="connsiteY3" fmla="*/ 3491068 h 349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8935" h="3491068">
                <a:moveTo>
                  <a:pt x="0" y="0"/>
                </a:moveTo>
                <a:lnTo>
                  <a:pt x="2308935" y="0"/>
                </a:lnTo>
                <a:lnTo>
                  <a:pt x="2308935" y="3491068"/>
                </a:lnTo>
                <a:lnTo>
                  <a:pt x="0" y="34910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B3B13C-9BB9-4BC9-AB1A-D034982908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14970" y="861659"/>
            <a:ext cx="2666744" cy="4400522"/>
          </a:xfrm>
          <a:custGeom>
            <a:avLst/>
            <a:gdLst>
              <a:gd name="connsiteX0" fmla="*/ 0 w 2666744"/>
              <a:gd name="connsiteY0" fmla="*/ 0 h 4400522"/>
              <a:gd name="connsiteX1" fmla="*/ 2666744 w 2666744"/>
              <a:gd name="connsiteY1" fmla="*/ 0 h 4400522"/>
              <a:gd name="connsiteX2" fmla="*/ 2666744 w 2666744"/>
              <a:gd name="connsiteY2" fmla="*/ 4400522 h 4400522"/>
              <a:gd name="connsiteX3" fmla="*/ 0 w 2666744"/>
              <a:gd name="connsiteY3" fmla="*/ 4400522 h 440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6744" h="4400522">
                <a:moveTo>
                  <a:pt x="0" y="0"/>
                </a:moveTo>
                <a:lnTo>
                  <a:pt x="2666744" y="0"/>
                </a:lnTo>
                <a:lnTo>
                  <a:pt x="2666744" y="4400522"/>
                </a:lnTo>
                <a:lnTo>
                  <a:pt x="0" y="44005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336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80C31E5-2136-49F7-8EAE-1A28BE8C62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27018" y="2019301"/>
            <a:ext cx="2764981" cy="4838699"/>
          </a:xfrm>
          <a:custGeom>
            <a:avLst/>
            <a:gdLst>
              <a:gd name="connsiteX0" fmla="*/ 0 w 2764981"/>
              <a:gd name="connsiteY0" fmla="*/ 0 h 1907178"/>
              <a:gd name="connsiteX1" fmla="*/ 2764981 w 2764981"/>
              <a:gd name="connsiteY1" fmla="*/ 0 h 1907178"/>
              <a:gd name="connsiteX2" fmla="*/ 2764981 w 2764981"/>
              <a:gd name="connsiteY2" fmla="*/ 1907178 h 1907178"/>
              <a:gd name="connsiteX3" fmla="*/ 0 w 2764981"/>
              <a:gd name="connsiteY3" fmla="*/ 1907178 h 190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1907178">
                <a:moveTo>
                  <a:pt x="0" y="0"/>
                </a:moveTo>
                <a:lnTo>
                  <a:pt x="2764981" y="0"/>
                </a:lnTo>
                <a:lnTo>
                  <a:pt x="2764981" y="1907178"/>
                </a:lnTo>
                <a:lnTo>
                  <a:pt x="0" y="19071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29C6A5C-AA1C-4867-9CEE-856D9BB75B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27019" y="0"/>
            <a:ext cx="2764981" cy="1907178"/>
          </a:xfrm>
          <a:custGeom>
            <a:avLst/>
            <a:gdLst>
              <a:gd name="connsiteX0" fmla="*/ 0 w 2764981"/>
              <a:gd name="connsiteY0" fmla="*/ 0 h 1907178"/>
              <a:gd name="connsiteX1" fmla="*/ 2764981 w 2764981"/>
              <a:gd name="connsiteY1" fmla="*/ 0 h 1907178"/>
              <a:gd name="connsiteX2" fmla="*/ 2764981 w 2764981"/>
              <a:gd name="connsiteY2" fmla="*/ 1907178 h 1907178"/>
              <a:gd name="connsiteX3" fmla="*/ 0 w 2764981"/>
              <a:gd name="connsiteY3" fmla="*/ 1907178 h 190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1907178">
                <a:moveTo>
                  <a:pt x="0" y="0"/>
                </a:moveTo>
                <a:lnTo>
                  <a:pt x="2764981" y="0"/>
                </a:lnTo>
                <a:lnTo>
                  <a:pt x="2764981" y="1907178"/>
                </a:lnTo>
                <a:lnTo>
                  <a:pt x="0" y="19071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DE83469-09FB-497A-B803-275B753258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40501" y="0"/>
            <a:ext cx="2764981" cy="3310584"/>
          </a:xfrm>
          <a:custGeom>
            <a:avLst/>
            <a:gdLst>
              <a:gd name="connsiteX0" fmla="*/ 0 w 2764981"/>
              <a:gd name="connsiteY0" fmla="*/ 0 h 3310584"/>
              <a:gd name="connsiteX1" fmla="*/ 2764981 w 2764981"/>
              <a:gd name="connsiteY1" fmla="*/ 0 h 3310584"/>
              <a:gd name="connsiteX2" fmla="*/ 2764981 w 2764981"/>
              <a:gd name="connsiteY2" fmla="*/ 3310584 h 3310584"/>
              <a:gd name="connsiteX3" fmla="*/ 0 w 2764981"/>
              <a:gd name="connsiteY3" fmla="*/ 3310584 h 3310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3310584">
                <a:moveTo>
                  <a:pt x="0" y="0"/>
                </a:moveTo>
                <a:lnTo>
                  <a:pt x="2764981" y="0"/>
                </a:lnTo>
                <a:lnTo>
                  <a:pt x="2764981" y="3310584"/>
                </a:lnTo>
                <a:lnTo>
                  <a:pt x="0" y="33105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709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8609E91-474C-422D-99DA-68D98DE365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45737" y="3432674"/>
            <a:ext cx="3084076" cy="3425326"/>
          </a:xfrm>
          <a:custGeom>
            <a:avLst/>
            <a:gdLst>
              <a:gd name="connsiteX0" fmla="*/ 0 w 3084076"/>
              <a:gd name="connsiteY0" fmla="*/ 0 h 3425326"/>
              <a:gd name="connsiteX1" fmla="*/ 3084076 w 3084076"/>
              <a:gd name="connsiteY1" fmla="*/ 0 h 3425326"/>
              <a:gd name="connsiteX2" fmla="*/ 3084076 w 3084076"/>
              <a:gd name="connsiteY2" fmla="*/ 3425326 h 3425326"/>
              <a:gd name="connsiteX3" fmla="*/ 0 w 3084076"/>
              <a:gd name="connsiteY3" fmla="*/ 3425326 h 342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4076" h="3425326">
                <a:moveTo>
                  <a:pt x="0" y="0"/>
                </a:moveTo>
                <a:lnTo>
                  <a:pt x="3084076" y="0"/>
                </a:lnTo>
                <a:lnTo>
                  <a:pt x="3084076" y="3425326"/>
                </a:lnTo>
                <a:lnTo>
                  <a:pt x="0" y="34253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5F368A-D532-4B4B-9F30-B7814F6ADD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6691" y="3"/>
            <a:ext cx="4745735" cy="3425326"/>
          </a:xfrm>
          <a:custGeom>
            <a:avLst/>
            <a:gdLst>
              <a:gd name="connsiteX0" fmla="*/ 0 w 4745735"/>
              <a:gd name="connsiteY0" fmla="*/ 0 h 3425326"/>
              <a:gd name="connsiteX1" fmla="*/ 4745735 w 4745735"/>
              <a:gd name="connsiteY1" fmla="*/ 0 h 3425326"/>
              <a:gd name="connsiteX2" fmla="*/ 4745735 w 4745735"/>
              <a:gd name="connsiteY2" fmla="*/ 3425326 h 3425326"/>
              <a:gd name="connsiteX3" fmla="*/ 0 w 4745735"/>
              <a:gd name="connsiteY3" fmla="*/ 3425326 h 342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5735" h="3425326">
                <a:moveTo>
                  <a:pt x="0" y="0"/>
                </a:moveTo>
                <a:lnTo>
                  <a:pt x="4745735" y="0"/>
                </a:lnTo>
                <a:lnTo>
                  <a:pt x="4745735" y="3425326"/>
                </a:lnTo>
                <a:lnTo>
                  <a:pt x="0" y="34253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05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Single Corner Rounded 3">
            <a:extLst>
              <a:ext uri="{FF2B5EF4-FFF2-40B4-BE49-F238E27FC236}">
                <a16:creationId xmlns:a16="http://schemas.microsoft.com/office/drawing/2014/main" id="{C3D6D440-B5F7-4C84-A767-C0F636FDC266}"/>
              </a:ext>
            </a:extLst>
          </p:cNvPr>
          <p:cNvSpPr/>
          <p:nvPr userDrawn="1"/>
        </p:nvSpPr>
        <p:spPr>
          <a:xfrm rot="10800000" flipH="1">
            <a:off x="1" y="-3"/>
            <a:ext cx="11417300" cy="4950151"/>
          </a:xfrm>
          <a:prstGeom prst="round1Rect">
            <a:avLst>
              <a:gd name="adj" fmla="val 2813"/>
            </a:avLst>
          </a:prstGeom>
          <a:solidFill>
            <a:schemeClr val="tx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E018704-9840-4955-ABB5-22A85B516E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7112" y="1234441"/>
            <a:ext cx="2050413" cy="4367222"/>
          </a:xfrm>
          <a:custGeom>
            <a:avLst/>
            <a:gdLst>
              <a:gd name="connsiteX0" fmla="*/ 157246 w 2050413"/>
              <a:gd name="connsiteY0" fmla="*/ 0 h 4367222"/>
              <a:gd name="connsiteX1" fmla="*/ 1893167 w 2050413"/>
              <a:gd name="connsiteY1" fmla="*/ 0 h 4367222"/>
              <a:gd name="connsiteX2" fmla="*/ 2050413 w 2050413"/>
              <a:gd name="connsiteY2" fmla="*/ 157246 h 4367222"/>
              <a:gd name="connsiteX3" fmla="*/ 2050413 w 2050413"/>
              <a:gd name="connsiteY3" fmla="*/ 4209976 h 4367222"/>
              <a:gd name="connsiteX4" fmla="*/ 1893167 w 2050413"/>
              <a:gd name="connsiteY4" fmla="*/ 4367222 h 4367222"/>
              <a:gd name="connsiteX5" fmla="*/ 157246 w 2050413"/>
              <a:gd name="connsiteY5" fmla="*/ 4367222 h 4367222"/>
              <a:gd name="connsiteX6" fmla="*/ 0 w 2050413"/>
              <a:gd name="connsiteY6" fmla="*/ 4209976 h 4367222"/>
              <a:gd name="connsiteX7" fmla="*/ 0 w 2050413"/>
              <a:gd name="connsiteY7" fmla="*/ 157246 h 4367222"/>
              <a:gd name="connsiteX8" fmla="*/ 157246 w 2050413"/>
              <a:gd name="connsiteY8" fmla="*/ 0 h 436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413" h="4367222">
                <a:moveTo>
                  <a:pt x="157246" y="0"/>
                </a:moveTo>
                <a:lnTo>
                  <a:pt x="1893167" y="0"/>
                </a:lnTo>
                <a:cubicBezTo>
                  <a:pt x="1980012" y="0"/>
                  <a:pt x="2050413" y="70401"/>
                  <a:pt x="2050413" y="157246"/>
                </a:cubicBezTo>
                <a:lnTo>
                  <a:pt x="2050413" y="4209976"/>
                </a:lnTo>
                <a:cubicBezTo>
                  <a:pt x="2050413" y="4296821"/>
                  <a:pt x="1980012" y="4367222"/>
                  <a:pt x="1893167" y="4367222"/>
                </a:cubicBezTo>
                <a:lnTo>
                  <a:pt x="157246" y="4367222"/>
                </a:lnTo>
                <a:cubicBezTo>
                  <a:pt x="70401" y="4367222"/>
                  <a:pt x="0" y="4296821"/>
                  <a:pt x="0" y="4209976"/>
                </a:cubicBezTo>
                <a:lnTo>
                  <a:pt x="0" y="157246"/>
                </a:lnTo>
                <a:cubicBezTo>
                  <a:pt x="0" y="70401"/>
                  <a:pt x="70401" y="0"/>
                  <a:pt x="1572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6EB1BF6-22C3-444B-B420-41798A6BB4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05038" y="942976"/>
            <a:ext cx="2357437" cy="4950153"/>
          </a:xfrm>
          <a:custGeom>
            <a:avLst/>
            <a:gdLst>
              <a:gd name="connsiteX0" fmla="*/ 256984 w 2357437"/>
              <a:gd name="connsiteY0" fmla="*/ 0 h 4950153"/>
              <a:gd name="connsiteX1" fmla="*/ 2100453 w 2357437"/>
              <a:gd name="connsiteY1" fmla="*/ 0 h 4950153"/>
              <a:gd name="connsiteX2" fmla="*/ 2357437 w 2357437"/>
              <a:gd name="connsiteY2" fmla="*/ 256984 h 4950153"/>
              <a:gd name="connsiteX3" fmla="*/ 2357437 w 2357437"/>
              <a:gd name="connsiteY3" fmla="*/ 4693169 h 4950153"/>
              <a:gd name="connsiteX4" fmla="*/ 2100453 w 2357437"/>
              <a:gd name="connsiteY4" fmla="*/ 4950153 h 4950153"/>
              <a:gd name="connsiteX5" fmla="*/ 256984 w 2357437"/>
              <a:gd name="connsiteY5" fmla="*/ 4950153 h 4950153"/>
              <a:gd name="connsiteX6" fmla="*/ 0 w 2357437"/>
              <a:gd name="connsiteY6" fmla="*/ 4693169 h 4950153"/>
              <a:gd name="connsiteX7" fmla="*/ 0 w 2357437"/>
              <a:gd name="connsiteY7" fmla="*/ 256984 h 4950153"/>
              <a:gd name="connsiteX8" fmla="*/ 256984 w 2357437"/>
              <a:gd name="connsiteY8" fmla="*/ 0 h 495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7437" h="4950153">
                <a:moveTo>
                  <a:pt x="256984" y="0"/>
                </a:moveTo>
                <a:lnTo>
                  <a:pt x="2100453" y="0"/>
                </a:lnTo>
                <a:cubicBezTo>
                  <a:pt x="2242381" y="0"/>
                  <a:pt x="2357437" y="115056"/>
                  <a:pt x="2357437" y="256984"/>
                </a:cubicBezTo>
                <a:lnTo>
                  <a:pt x="2357437" y="4693169"/>
                </a:lnTo>
                <a:cubicBezTo>
                  <a:pt x="2357437" y="4835097"/>
                  <a:pt x="2242381" y="4950153"/>
                  <a:pt x="2100453" y="4950153"/>
                </a:cubicBezTo>
                <a:lnTo>
                  <a:pt x="256984" y="4950153"/>
                </a:lnTo>
                <a:cubicBezTo>
                  <a:pt x="115056" y="4950153"/>
                  <a:pt x="0" y="4835097"/>
                  <a:pt x="0" y="4693169"/>
                </a:cubicBezTo>
                <a:lnTo>
                  <a:pt x="0" y="256984"/>
                </a:lnTo>
                <a:cubicBezTo>
                  <a:pt x="0" y="115056"/>
                  <a:pt x="115056" y="0"/>
                  <a:pt x="2569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76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69F9E58-7068-4AA5-88A5-2D212BF04C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1521" y="1205865"/>
            <a:ext cx="5227321" cy="3038475"/>
          </a:xfrm>
          <a:custGeom>
            <a:avLst/>
            <a:gdLst>
              <a:gd name="connsiteX0" fmla="*/ 0 w 5227321"/>
              <a:gd name="connsiteY0" fmla="*/ 0 h 3038475"/>
              <a:gd name="connsiteX1" fmla="*/ 5227321 w 5227321"/>
              <a:gd name="connsiteY1" fmla="*/ 0 h 3038475"/>
              <a:gd name="connsiteX2" fmla="*/ 5227321 w 5227321"/>
              <a:gd name="connsiteY2" fmla="*/ 3038475 h 3038475"/>
              <a:gd name="connsiteX3" fmla="*/ 0 w 5227321"/>
              <a:gd name="connsiteY3" fmla="*/ 3038475 h 30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7321" h="3038475">
                <a:moveTo>
                  <a:pt x="0" y="0"/>
                </a:moveTo>
                <a:lnTo>
                  <a:pt x="5227321" y="0"/>
                </a:lnTo>
                <a:lnTo>
                  <a:pt x="5227321" y="3038475"/>
                </a:lnTo>
                <a:lnTo>
                  <a:pt x="0" y="3038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34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990E61A-6BDC-4F3E-8C26-1ED6755CAC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93632" y="2821847"/>
            <a:ext cx="4018327" cy="2579215"/>
          </a:xfrm>
          <a:custGeom>
            <a:avLst/>
            <a:gdLst>
              <a:gd name="connsiteX0" fmla="*/ 0 w 4018327"/>
              <a:gd name="connsiteY0" fmla="*/ 0 h 2579215"/>
              <a:gd name="connsiteX1" fmla="*/ 4018327 w 4018327"/>
              <a:gd name="connsiteY1" fmla="*/ 0 h 2579215"/>
              <a:gd name="connsiteX2" fmla="*/ 4018327 w 4018327"/>
              <a:gd name="connsiteY2" fmla="*/ 2579215 h 2579215"/>
              <a:gd name="connsiteX3" fmla="*/ 0 w 4018327"/>
              <a:gd name="connsiteY3" fmla="*/ 2579215 h 25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8327" h="2579215">
                <a:moveTo>
                  <a:pt x="0" y="0"/>
                </a:moveTo>
                <a:lnTo>
                  <a:pt x="4018327" y="0"/>
                </a:lnTo>
                <a:lnTo>
                  <a:pt x="4018327" y="2579215"/>
                </a:lnTo>
                <a:lnTo>
                  <a:pt x="0" y="25792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946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803DA5-5637-4267-8A70-8BC86B1161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772403"/>
          </a:xfrm>
          <a:custGeom>
            <a:avLst/>
            <a:gdLst>
              <a:gd name="connsiteX0" fmla="*/ 0 w 4018327"/>
              <a:gd name="connsiteY0" fmla="*/ 0 h 2579215"/>
              <a:gd name="connsiteX1" fmla="*/ 4018327 w 4018327"/>
              <a:gd name="connsiteY1" fmla="*/ 0 h 2579215"/>
              <a:gd name="connsiteX2" fmla="*/ 4018327 w 4018327"/>
              <a:gd name="connsiteY2" fmla="*/ 2579215 h 2579215"/>
              <a:gd name="connsiteX3" fmla="*/ 0 w 4018327"/>
              <a:gd name="connsiteY3" fmla="*/ 2579215 h 25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8327" h="2579215">
                <a:moveTo>
                  <a:pt x="0" y="0"/>
                </a:moveTo>
                <a:lnTo>
                  <a:pt x="4018327" y="0"/>
                </a:lnTo>
                <a:lnTo>
                  <a:pt x="4018327" y="2579215"/>
                </a:lnTo>
                <a:lnTo>
                  <a:pt x="0" y="25792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386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4E513-0789-E416-D17E-4B4877EBB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0D9216-37D4-F93E-4C6A-82E254179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66426C-53B6-F8B8-D1BE-AC80D2791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DA50-A079-3A4C-86F9-92104072D3BA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2CF68-67D4-C902-110D-8C3B96A9E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4AB7EB-A802-6CDA-F199-E188A64CF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01B7-736E-8C46-8CEA-46D540356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2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1BDC8644-12B2-118E-8956-6EEA39F3D004}"/>
              </a:ext>
            </a:extLst>
          </p:cNvPr>
          <p:cNvSpPr/>
          <p:nvPr userDrawn="1"/>
        </p:nvSpPr>
        <p:spPr>
          <a:xfrm>
            <a:off x="1" y="0"/>
            <a:ext cx="899652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615DF4-032C-4496-8C84-4FB82264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962C2-E2FB-4D8F-94AE-0B1754499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AD48F-9DB7-441E-BDCF-A9316FF6A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ulish Light" pitchFamily="2" charset="77"/>
                <a:cs typeface="Arial" panose="020B0604020202020204" pitchFamily="34" charset="0"/>
              </a:defRPr>
            </a:lvl1pPr>
          </a:lstStyle>
          <a:p>
            <a:fld id="{2461F6D8-C7E4-4CA9-8B10-D43E22FFACE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03D46-4D4C-4062-89AD-1ACF8788C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ulish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E92E-DE68-4EBF-8405-B5C304BEA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ulish" pitchFamily="2" charset="77"/>
                <a:cs typeface="Arial" panose="020B0604020202020204" pitchFamily="34" charset="0"/>
              </a:defRPr>
            </a:lvl1pPr>
          </a:lstStyle>
          <a:p>
            <a:fld id="{15D4C7B7-87F1-42E9-A57C-6CD5A0BA2BF6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5" name="Imagen 14" descr="Icono&#10;&#10;El contenido generado por IA puede ser incorrecto.">
            <a:extLst>
              <a:ext uri="{FF2B5EF4-FFF2-40B4-BE49-F238E27FC236}">
                <a16:creationId xmlns:a16="http://schemas.microsoft.com/office/drawing/2014/main" id="{550E50AA-DF27-90A1-31D5-880B9EBDBA41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6" y="282399"/>
            <a:ext cx="347773" cy="410775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9B1937B-29F6-B5D9-6F86-5B9B9BE30E92}"/>
              </a:ext>
            </a:extLst>
          </p:cNvPr>
          <p:cNvSpPr txBox="1">
            <a:spLocks/>
          </p:cNvSpPr>
          <p:nvPr userDrawn="1"/>
        </p:nvSpPr>
        <p:spPr>
          <a:xfrm>
            <a:off x="152401" y="6348771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ulish" pitchFamily="2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D4C7B7-87F1-42E9-A57C-6CD5A0BA2BF6}" type="slidenum">
              <a:rPr lang="en-US" smtClean="0">
                <a:solidFill>
                  <a:schemeClr val="accent3"/>
                </a:solidFill>
              </a:rPr>
              <a:pPr algn="ctr"/>
              <a:t>‹Nº›</a:t>
            </a:fld>
            <a:endParaRPr lang="en-US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41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3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Plus Jakarta Sans" pitchFamily="2" charset="77"/>
          <a:ea typeface="+mj-ea"/>
          <a:cs typeface="Plus Jakarta Sa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262AA7-566E-8CEE-1C18-31569900C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FAF664-4490-E24F-2459-A504187DF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84F745-D8CC-56B8-1F3D-1EB8C81C4B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4EDA50-A079-3A4C-86F9-92104072D3BA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F441F-4FCD-678F-03BA-DCED83BC1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447BDE-E2F5-00C4-A33F-7BA110193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6401B7-736E-8C46-8CEA-46D540356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73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14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685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_01.jpg"/>
          <p:cNvPicPr>
            <a:picLocks noChangeAspect="1"/>
          </p:cNvPicPr>
          <p:nvPr/>
        </p:nvPicPr>
        <p:blipFill>
          <a:blip r:embed="rId3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772400" cy="6858000"/>
          </a:xfrm>
          <a:prstGeom prst="rect">
            <a:avLst/>
          </a:prstGeom>
          <a:gradFill rotWithShape="1">
            <a:gsLst>
              <a:gs pos="0">
                <a:srgbClr val="1B2A3A">
                  <a:alpha val="94000"/>
                </a:srgbClr>
              </a:gs>
              <a:gs pos="100000">
                <a:srgbClr val="1B2A3A">
                  <a:alpha val="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pic>
        <p:nvPicPr>
          <p:cNvPr id="4" name="Picture 3" descr="logo_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4360"/>
            <a:ext cx="2194560" cy="7515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4523107"/>
            <a:ext cx="6583680" cy="643253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lnSpc>
                <a:spcPct val="95000"/>
              </a:lnSpc>
            </a:pPr>
            <a:r>
              <a:rPr lang="es-ES" sz="4400" b="1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Título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212080"/>
            <a:ext cx="64008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600" i="0" noProof="0" dirty="0">
                <a:solidFill>
                  <a:srgbClr val="DAE2EC"/>
                </a:solidFill>
                <a:latin typeface="Mulish" pitchFamily="2" charset="0"/>
              </a:rPr>
              <a:t>Subtítulo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897880"/>
            <a:ext cx="64008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00" b="0" i="0" noProof="0" dirty="0">
                <a:solidFill>
                  <a:srgbClr val="94A3B8"/>
                </a:solidFill>
                <a:latin typeface="Mulish" pitchFamily="2" charset="0"/>
              </a:rPr>
              <a:t>Fecha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_03.jpg"/>
          <p:cNvPicPr>
            <a:picLocks noChangeAspect="1"/>
          </p:cNvPicPr>
          <p:nvPr/>
        </p:nvPicPr>
        <p:blipFill>
          <a:blip r:embed="rId3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B2A3A">
                  <a:alpha val="30000"/>
                </a:srgbClr>
              </a:gs>
              <a:gs pos="100000">
                <a:srgbClr val="1B2A3A">
                  <a:alpha val="3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4754880"/>
          </a:xfrm>
          <a:prstGeom prst="rect">
            <a:avLst/>
          </a:prstGeom>
          <a:gradFill rotWithShape="1">
            <a:gsLst>
              <a:gs pos="0">
                <a:srgbClr val="1B2A3A">
                  <a:alpha val="96000"/>
                </a:srgbClr>
              </a:gs>
              <a:gs pos="100000">
                <a:srgbClr val="1B2A3A">
                  <a:alpha val="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pic>
        <p:nvPicPr>
          <p:cNvPr id="5" name="Picture 4" descr="logo_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4360"/>
            <a:ext cx="2194560" cy="7515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20640" y="685800"/>
            <a:ext cx="6400800" cy="584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lang="es-ES" sz="4000" b="1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Título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20640" y="2194560"/>
            <a:ext cx="64008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s-ES" sz="1600" b="0" i="0" noProof="0" dirty="0">
                <a:solidFill>
                  <a:srgbClr val="DAE2EC"/>
                </a:solidFill>
                <a:latin typeface="Mulish" pitchFamily="2" charset="0"/>
              </a:rPr>
              <a:t>Subtítulo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2697480"/>
            <a:ext cx="64008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s-ES" sz="1100" b="0" i="0" noProof="0" dirty="0">
                <a:solidFill>
                  <a:srgbClr val="BECADA"/>
                </a:solidFill>
                <a:latin typeface="Mulish" pitchFamily="2" charset="0"/>
              </a:rPr>
              <a:t>Fecha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_06.jpg"/>
          <p:cNvPicPr>
            <a:picLocks noChangeAspect="1"/>
          </p:cNvPicPr>
          <p:nvPr/>
        </p:nvPicPr>
        <p:blipFill>
          <a:blip r:embed="rId3"/>
          <a:srcRect l="22501" r="22501"/>
          <a:stretch>
            <a:fillRect/>
          </a:stretch>
        </p:blipFill>
        <p:spPr>
          <a:xfrm>
            <a:off x="5486400" y="0"/>
            <a:ext cx="6705295" cy="6858000"/>
          </a:xfrm>
          <a:prstGeom prst="rect">
            <a:avLst/>
          </a:prstGeom>
        </p:spPr>
      </p:pic>
      <p:pic>
        <p:nvPicPr>
          <p:cNvPr id="3" name="Picture 2" descr="logo_h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4360"/>
            <a:ext cx="2194560" cy="7515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535865"/>
            <a:ext cx="4297680" cy="584775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lnSpc>
                <a:spcPct val="95000"/>
              </a:lnSpc>
            </a:pPr>
            <a:r>
              <a:rPr lang="es-ES" sz="4000" b="1" i="0" noProof="0" dirty="0">
                <a:solidFill>
                  <a:srgbClr val="1B2A3A"/>
                </a:solidFill>
                <a:latin typeface="Plus Jakarta Sans" pitchFamily="2" charset="0"/>
                <a:cs typeface="Plus Jakarta Sans" pitchFamily="2" charset="0"/>
              </a:rPr>
              <a:t>Título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166360"/>
            <a:ext cx="429768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500" b="0" i="0" noProof="0" dirty="0">
                <a:solidFill>
                  <a:srgbClr val="4B596E"/>
                </a:solidFill>
                <a:latin typeface="Mulish" pitchFamily="2" charset="0"/>
              </a:rPr>
              <a:t>Subtítulo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897880"/>
            <a:ext cx="429768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00" b="0" i="0" noProof="0" dirty="0">
                <a:solidFill>
                  <a:srgbClr val="64748B"/>
                </a:solidFill>
                <a:latin typeface="Mulish" pitchFamily="2" charset="0"/>
              </a:rPr>
              <a:t>Fecha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_07.jpg"/>
          <p:cNvPicPr>
            <a:picLocks noChangeAspect="1"/>
          </p:cNvPicPr>
          <p:nvPr/>
        </p:nvPicPr>
        <p:blipFill>
          <a:blip r:embed="rId3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772400" cy="6858000"/>
          </a:xfrm>
          <a:prstGeom prst="rect">
            <a:avLst/>
          </a:prstGeom>
          <a:gradFill rotWithShape="1">
            <a:gsLst>
              <a:gs pos="0">
                <a:srgbClr val="1B2A3A">
                  <a:alpha val="94000"/>
                </a:srgbClr>
              </a:gs>
              <a:gs pos="100000">
                <a:srgbClr val="1B2A3A">
                  <a:alpha val="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pic>
        <p:nvPicPr>
          <p:cNvPr id="4" name="Picture 3" descr="logo_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94360"/>
            <a:ext cx="2194560" cy="7515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4523107"/>
            <a:ext cx="6583680" cy="643253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lnSpc>
                <a:spcPct val="95000"/>
              </a:lnSpc>
            </a:pPr>
            <a:r>
              <a:rPr lang="es-ES" sz="4400" b="1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Título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212080"/>
            <a:ext cx="64008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600" b="0" i="0" noProof="0" dirty="0">
                <a:solidFill>
                  <a:srgbClr val="DAE2EC"/>
                </a:solidFill>
                <a:latin typeface="Mulish" pitchFamily="2" charset="0"/>
              </a:rPr>
              <a:t>Subtítulo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897880"/>
            <a:ext cx="64008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00" b="0" i="0" noProof="0" dirty="0">
                <a:solidFill>
                  <a:srgbClr val="94A3B8"/>
                </a:solidFill>
                <a:latin typeface="Mulish" pitchFamily="2" charset="0"/>
              </a:rPr>
              <a:t>Fecha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_08.jpg"/>
          <p:cNvPicPr>
            <a:picLocks noChangeAspect="1"/>
          </p:cNvPicPr>
          <p:nvPr/>
        </p:nvPicPr>
        <p:blipFill>
          <a:blip r:embed="rId3"/>
          <a:srcRect l="99" r="99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B2A3A">
                  <a:alpha val="35000"/>
                </a:srgbClr>
              </a:gs>
              <a:gs pos="100000">
                <a:srgbClr val="1B2A3A">
                  <a:alpha val="35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669280" cy="3931920"/>
          </a:xfrm>
          <a:prstGeom prst="roundRect">
            <a:avLst>
              <a:gd name="adj" fmla="val 6000"/>
            </a:avLst>
          </a:prstGeom>
          <a:solidFill>
            <a:srgbClr val="1B2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pic>
        <p:nvPicPr>
          <p:cNvPr id="5" name="Picture 4" descr="logo_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1874519"/>
            <a:ext cx="1920240" cy="6576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8720" y="3709181"/>
            <a:ext cx="4754880" cy="497059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lnSpc>
                <a:spcPct val="95000"/>
              </a:lnSpc>
            </a:pPr>
            <a:r>
              <a:rPr lang="es-ES" sz="3400" b="1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Título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4251960"/>
            <a:ext cx="47548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400" b="0" i="0" noProof="0" dirty="0">
                <a:solidFill>
                  <a:srgbClr val="DAE2EC"/>
                </a:solidFill>
                <a:latin typeface="Mulish" pitchFamily="2" charset="0"/>
              </a:rPr>
              <a:t>Subtítulo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4892040"/>
            <a:ext cx="475488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000" b="0" i="0" noProof="0" dirty="0">
                <a:solidFill>
                  <a:srgbClr val="94A3B8"/>
                </a:solidFill>
                <a:latin typeface="Mulish" pitchFamily="2" charset="0"/>
              </a:rPr>
              <a:t>Fecha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tif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cxnSp>
        <p:nvCxnSpPr>
          <p:cNvPr id="3" name="Connector 2"/>
          <p:cNvCxnSpPr/>
          <p:nvPr/>
        </p:nvCxnSpPr>
        <p:spPr>
          <a:xfrm>
            <a:off x="640080" y="502920"/>
            <a:ext cx="10911535" cy="0"/>
          </a:xfrm>
          <a:prstGeom prst="line">
            <a:avLst/>
          </a:prstGeom>
          <a:ln w="6350">
            <a:solidFill>
              <a:srgbClr val="4B59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40080" y="621792"/>
            <a:ext cx="36576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00" b="0" i="0" noProof="0" dirty="0">
                <a:solidFill>
                  <a:srgbClr val="BECADA"/>
                </a:solidFill>
                <a:latin typeface="Mulish" pitchFamily="2" charset="0"/>
              </a:rPr>
              <a:t>Nombre de la presentación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4015" y="621792"/>
            <a:ext cx="36576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s-ES" sz="1100" b="0" i="0" noProof="0" dirty="0">
                <a:solidFill>
                  <a:srgbClr val="BECADA"/>
                </a:solidFill>
                <a:latin typeface="Mulish" pitchFamily="2" charset="0"/>
              </a:rPr>
              <a:t>Sección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021163"/>
            <a:ext cx="7315200" cy="83099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lang="es-ES" sz="5400" b="1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Apartado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852160"/>
            <a:ext cx="73152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400" b="0" i="0" noProof="0" dirty="0">
                <a:solidFill>
                  <a:srgbClr val="BECADA"/>
                </a:solidFill>
                <a:latin typeface="Mulish" pitchFamily="2" charset="0"/>
              </a:rPr>
              <a:t>Subtítulo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9775" y="4023360"/>
            <a:ext cx="3291840" cy="18288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r"/>
            <a:r>
              <a:rPr lang="es-ES" sz="12000" b="0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01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tif_gr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cxnSp>
        <p:nvCxnSpPr>
          <p:cNvPr id="3" name="Connector 2"/>
          <p:cNvCxnSpPr/>
          <p:nvPr/>
        </p:nvCxnSpPr>
        <p:spPr>
          <a:xfrm>
            <a:off x="640080" y="502920"/>
            <a:ext cx="10911535" cy="0"/>
          </a:xfrm>
          <a:prstGeom prst="line">
            <a:avLst/>
          </a:prstGeom>
          <a:ln w="6350">
            <a:solidFill>
              <a:srgbClr val="BECA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40080" y="621792"/>
            <a:ext cx="36576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00" b="0" i="0" noProof="0" dirty="0">
                <a:solidFill>
                  <a:srgbClr val="64748B"/>
                </a:solidFill>
                <a:latin typeface="Mulish" pitchFamily="2" charset="0"/>
              </a:rPr>
              <a:t>Nombre de la presentación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94015" y="621792"/>
            <a:ext cx="36576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s-ES" sz="1100" b="0" i="0" noProof="0" dirty="0">
                <a:solidFill>
                  <a:srgbClr val="64748B"/>
                </a:solidFill>
                <a:latin typeface="Mulish" pitchFamily="2" charset="0"/>
              </a:rPr>
              <a:t>Sección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021163"/>
            <a:ext cx="7315200" cy="83099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lang="es-ES" sz="5400" b="1" i="0" noProof="0" dirty="0">
                <a:solidFill>
                  <a:srgbClr val="1B2A3A"/>
                </a:solidFill>
                <a:latin typeface="Plus Jakarta Sans" pitchFamily="2" charset="0"/>
                <a:cs typeface="Plus Jakarta Sans" pitchFamily="2" charset="0"/>
              </a:rPr>
              <a:t>Anexo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852160"/>
            <a:ext cx="73152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400" b="0" i="0" noProof="0" dirty="0">
                <a:solidFill>
                  <a:srgbClr val="64748B"/>
                </a:solidFill>
                <a:latin typeface="Mulish" pitchFamily="2" charset="0"/>
              </a:rPr>
              <a:t>Subtítulo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9775" y="4023360"/>
            <a:ext cx="3291840" cy="18288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r"/>
            <a:r>
              <a:rPr lang="es-ES" sz="12000" b="0" i="0" noProof="0" dirty="0">
                <a:solidFill>
                  <a:srgbClr val="1B2A3A"/>
                </a:solidFill>
                <a:latin typeface="Plus Jakarta Sans" pitchFamily="2" charset="0"/>
                <a:cs typeface="Plus Jakarta Sans" pitchFamily="2" charset="0"/>
              </a:rPr>
              <a:t>02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_05.jpg"/>
          <p:cNvPicPr>
            <a:picLocks noChangeAspect="1"/>
          </p:cNvPicPr>
          <p:nvPr/>
        </p:nvPicPr>
        <p:blipFill>
          <a:blip r:embed="rId3"/>
          <a:srcRect l="99" r="99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B2A3A">
                  <a:alpha val="80000"/>
                </a:srgbClr>
              </a:gs>
              <a:gs pos="100000">
                <a:srgbClr val="1B2A3A">
                  <a:alpha val="80000"/>
                </a:srgb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pic>
        <p:nvPicPr>
          <p:cNvPr id="4" name="Picture 3" descr="motif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5021163"/>
            <a:ext cx="7315200" cy="83099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lang="es-ES" sz="5400" b="1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Apéndice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852160"/>
            <a:ext cx="73152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400" b="0" i="0" noProof="0" dirty="0">
                <a:solidFill>
                  <a:srgbClr val="BECADA"/>
                </a:solidFill>
                <a:latin typeface="Mulish" pitchFamily="2" charset="0"/>
              </a:rPr>
              <a:t>Subtítulo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59775" y="4023360"/>
            <a:ext cx="3291840" cy="18288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r"/>
            <a:r>
              <a:rPr lang="es-ES" sz="12000" b="0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03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navy_rad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motif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logo_v_white_clai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0" y="1554480"/>
            <a:ext cx="2377440" cy="16902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600" y="3703320"/>
            <a:ext cx="94183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4000" b="1" i="0" noProof="0" dirty="0">
                <a:solidFill>
                  <a:srgbClr val="FFFFFF"/>
                </a:solidFill>
                <a:latin typeface="Plus Jakarta Sans" pitchFamily="2" charset="0"/>
                <a:cs typeface="Plus Jakarta Sans" pitchFamily="2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4245322688"/>
      </p:ext>
    </p:extLst>
  </p:cSld>
  <p:clrMapOvr>
    <a:masterClrMapping/>
  </p:clrMapOvr>
</p:sld>
</file>

<file path=ppt/theme/theme1.xml><?xml version="1.0" encoding="utf-8"?>
<a:theme xmlns:a="http://schemas.openxmlformats.org/drawingml/2006/main" name="With">
  <a:themeElements>
    <a:clrScheme name="Bip&amp;Drive">
      <a:dk1>
        <a:srgbClr val="2B3C52"/>
      </a:dk1>
      <a:lt1>
        <a:srgbClr val="F4F7FA"/>
      </a:lt1>
      <a:dk2>
        <a:srgbClr val="64748B"/>
      </a:dk2>
      <a:lt2>
        <a:srgbClr val="E6EDF4"/>
      </a:lt2>
      <a:accent1>
        <a:srgbClr val="1B2A3A"/>
      </a:accent1>
      <a:accent2>
        <a:srgbClr val="4B596E"/>
      </a:accent2>
      <a:accent3>
        <a:srgbClr val="DAE2EC"/>
      </a:accent3>
      <a:accent4>
        <a:srgbClr val="64748B"/>
      </a:accent4>
      <a:accent5>
        <a:srgbClr val="94A3B8"/>
      </a:accent5>
      <a:accent6>
        <a:srgbClr val="BECADA"/>
      </a:accent6>
      <a:hlink>
        <a:srgbClr val="4B596E"/>
      </a:hlink>
      <a:folHlink>
        <a:srgbClr val="185FD4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thout">
  <a:themeElements>
    <a:clrScheme name="Bip&amp;Drive">
      <a:dk1>
        <a:srgbClr val="2B3C52"/>
      </a:dk1>
      <a:lt1>
        <a:srgbClr val="F4F7FA"/>
      </a:lt1>
      <a:dk2>
        <a:srgbClr val="64748B"/>
      </a:dk2>
      <a:lt2>
        <a:srgbClr val="E6EDF4"/>
      </a:lt2>
      <a:accent1>
        <a:srgbClr val="1B2A3A"/>
      </a:accent1>
      <a:accent2>
        <a:srgbClr val="4B596E"/>
      </a:accent2>
      <a:accent3>
        <a:srgbClr val="DAE2EC"/>
      </a:accent3>
      <a:accent4>
        <a:srgbClr val="64748B"/>
      </a:accent4>
      <a:accent5>
        <a:srgbClr val="94A3B8"/>
      </a:accent5>
      <a:accent6>
        <a:srgbClr val="BECADA"/>
      </a:accent6>
      <a:hlink>
        <a:srgbClr val="4B596E"/>
      </a:hlink>
      <a:folHlink>
        <a:srgbClr val="185FD4"/>
      </a:folHlink>
    </a:clrScheme>
    <a:fontScheme name="Office">
      <a:majorFont>
        <a:latin typeface="Arial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b7aa9b9-202a-4ecb-ad57-b0da7fd91701}" enabled="1" method="Standard" siteId="{42daa621-b944-4e1e-86b0-99aa6f28026d}" removed="0"/>
  <clbl:label id="{c84fc7b8-0b15-4f61-919c-00cf7ae7656a}" enabled="1" method="Privileged" siteId="{241b7d81-8a74-47e9-bb6d-a4351d0860e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37</Words>
  <Application>Microsoft Office PowerPoint</Application>
  <PresentationFormat>Panorámica</PresentationFormat>
  <Paragraphs>29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Arial</vt:lpstr>
      <vt:lpstr>Mulish</vt:lpstr>
      <vt:lpstr>Mulish Light</vt:lpstr>
      <vt:lpstr>Plus Jakarta Sans</vt:lpstr>
      <vt:lpstr>With</vt:lpstr>
      <vt:lpstr>Without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Yossy Made Yulian</dc:creator>
  <cp:lastModifiedBy>Ramon Perez</cp:lastModifiedBy>
  <cp:revision>9</cp:revision>
  <dcterms:created xsi:type="dcterms:W3CDTF">2021-09-28T01:16:44Z</dcterms:created>
  <dcterms:modified xsi:type="dcterms:W3CDTF">2026-09-29T14:25:33Z</dcterms:modified>
</cp:coreProperties>
</file>