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4" r:id="rId2"/>
  </p:sldMasterIdLst>
  <p:notesMasterIdLst>
    <p:notesMasterId r:id="rId5"/>
  </p:notesMasterIdLst>
  <p:handoutMasterIdLst>
    <p:handoutMasterId r:id="rId6"/>
  </p:handoutMasterIdLst>
  <p:sldIdLst>
    <p:sldId id="288" r:id="rId3"/>
    <p:sldId id="285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FBFF"/>
    <a:srgbClr val="0096FF"/>
    <a:srgbClr val="1B2A3A"/>
    <a:srgbClr val="8C96A2"/>
    <a:srgbClr val="FFC647"/>
    <a:srgbClr val="F1F1E6"/>
    <a:srgbClr val="D2C84A"/>
    <a:srgbClr val="D2B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67"/>
  </p:normalViewPr>
  <p:slideViewPr>
    <p:cSldViewPr snapToGrid="0">
      <p:cViewPr varScale="1">
        <p:scale>
          <a:sx n="123" d="100"/>
          <a:sy n="123" d="100"/>
        </p:scale>
        <p:origin x="720" y="7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8" d="100"/>
          <a:sy n="88" d="100"/>
        </p:scale>
        <p:origin x="387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11" Type="http://schemas.microsoft.com/office/2016/11/relationships/changesInfo" Target="changesInfos/changesInfo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mon Perez" userId="87e0c735-01a8-48f7-8419-a1918c95a969" providerId="ADAL" clId="{18D201FD-76B7-4B52-B62A-AF1A4173885A}"/>
    <pc:docChg chg="undo custSel delSld modSld">
      <pc:chgData name="Ramon Perez" userId="87e0c735-01a8-48f7-8419-a1918c95a969" providerId="ADAL" clId="{18D201FD-76B7-4B52-B62A-AF1A4173885A}" dt="2026-09-29T14:24:59.264" v="15" actId="20577"/>
      <pc:docMkLst>
        <pc:docMk/>
      </pc:docMkLst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56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57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58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59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0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1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2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3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4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5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6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7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8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69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0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1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2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3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4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5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6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7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8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79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80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81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82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0" sldId="283"/>
        </pc:sldMkLst>
      </pc:sldChg>
      <pc:sldChg chg="modSp mod modNotesTx">
        <pc:chgData name="Ramon Perez" userId="87e0c735-01a8-48f7-8419-a1918c95a969" providerId="ADAL" clId="{18D201FD-76B7-4B52-B62A-AF1A4173885A}" dt="2026-09-29T14:24:59.264" v="15" actId="20577"/>
        <pc:sldMkLst>
          <pc:docMk/>
          <pc:sldMk cId="0" sldId="285"/>
        </pc:sldMkLst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9" creationId="{270005FE-3293-91A0-4D31-FEACF14D3C49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11" creationId="{0F76833A-BF17-DF0F-F912-D6624D79384C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17" creationId="{F889B66A-EB70-35B0-0328-399EFBEE69E6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27" creationId="{A81A2AFE-1FC9-AA2B-FA63-D0190AD9F575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31" creationId="{030C3A76-924A-ECB9-7E21-2A2FB07DFBDE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35" creationId="{36BCACD4-70BE-298B-2F15-B425DB2F3114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43" creationId="{3AAE3FF9-B4B2-15BE-0C76-74F5BAC14DC4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45" creationId="{052EB7F8-22BC-FD5B-F1A0-20F722D62882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55" creationId="{57EB7B77-FD11-975D-9B52-3C0DCF8CA907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0" sldId="285"/>
            <ac:spMk id="63" creationId="{CE9DFAEA-D069-6982-549B-57EE1714E6EE}"/>
          </ac:spMkLst>
        </pc:spChg>
      </pc:sldChg>
      <pc:sldChg chg="del">
        <pc:chgData name="Ramon Perez" userId="87e0c735-01a8-48f7-8419-a1918c95a969" providerId="ADAL" clId="{18D201FD-76B7-4B52-B62A-AF1A4173885A}" dt="2026-09-29T14:17:41.355" v="1" actId="47"/>
        <pc:sldMkLst>
          <pc:docMk/>
          <pc:sldMk cId="0" sldId="286"/>
        </pc:sldMkLst>
      </pc:sldChg>
      <pc:sldChg chg="del">
        <pc:chgData name="Ramon Perez" userId="87e0c735-01a8-48f7-8419-a1918c95a969" providerId="ADAL" clId="{18D201FD-76B7-4B52-B62A-AF1A4173885A}" dt="2026-09-29T14:17:36.063" v="0" actId="47"/>
        <pc:sldMkLst>
          <pc:docMk/>
          <pc:sldMk cId="3563240676" sldId="287"/>
        </pc:sldMkLst>
      </pc:sldChg>
      <pc:sldChg chg="modSp mod modNotesTx">
        <pc:chgData name="Ramon Perez" userId="87e0c735-01a8-48f7-8419-a1918c95a969" providerId="ADAL" clId="{18D201FD-76B7-4B52-B62A-AF1A4173885A}" dt="2026-09-29T14:24:53.046" v="14" actId="790"/>
        <pc:sldMkLst>
          <pc:docMk/>
          <pc:sldMk cId="3800631075" sldId="288"/>
        </pc:sldMkLst>
        <pc:spChg chg="mod">
          <ac:chgData name="Ramon Perez" userId="87e0c735-01a8-48f7-8419-a1918c95a969" providerId="ADAL" clId="{18D201FD-76B7-4B52-B62A-AF1A4173885A}" dt="2026-09-29T14:24:10.215" v="10" actId="2711"/>
          <ac:spMkLst>
            <pc:docMk/>
            <pc:sldMk cId="3800631075" sldId="288"/>
            <ac:spMk id="24" creationId="{3602E5FD-FCC6-1138-2656-4A7189672BEF}"/>
          </ac:spMkLst>
        </pc:spChg>
        <pc:spChg chg="mod">
          <ac:chgData name="Ramon Perez" userId="87e0c735-01a8-48f7-8419-a1918c95a969" providerId="ADAL" clId="{18D201FD-76B7-4B52-B62A-AF1A4173885A}" dt="2026-09-29T14:24:10.215" v="10" actId="2711"/>
          <ac:spMkLst>
            <pc:docMk/>
            <pc:sldMk cId="3800631075" sldId="288"/>
            <ac:spMk id="25" creationId="{3C1965F2-7F3C-963A-09B8-48F190696A80}"/>
          </ac:spMkLst>
        </pc:spChg>
        <pc:spChg chg="mod">
          <ac:chgData name="Ramon Perez" userId="87e0c735-01a8-48f7-8419-a1918c95a969" providerId="ADAL" clId="{18D201FD-76B7-4B52-B62A-AF1A4173885A}" dt="2026-09-29T14:24:10.215" v="10" actId="2711"/>
          <ac:spMkLst>
            <pc:docMk/>
            <pc:sldMk cId="3800631075" sldId="288"/>
            <ac:spMk id="26" creationId="{2377BB80-14B2-2D53-BC49-A46F33184319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28" creationId="{068C378D-9E1E-5182-9BA4-A401091C1895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40" creationId="{2376C35D-382D-24CA-E0E6-56D1837E5618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42" creationId="{6DC504CB-FCDB-58CA-A478-3EC5157639C6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44" creationId="{996A73E6-2E85-0A06-F6D5-7159CD0A40AD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48" creationId="{32501E67-AF2E-FB02-8A05-18707A38B04B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64" creationId="{08709D4B-7E07-440A-B294-22CA4BB4D772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68" creationId="{3160D51A-E6D5-E7FC-F7B5-A8D59E5E5037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70" creationId="{CB1CBA41-41C5-4245-2321-319103B6E8E6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72" creationId="{FE0ACD42-1E7E-F4CB-8798-FF382FE2A868}"/>
          </ac:spMkLst>
        </pc:spChg>
        <pc:spChg chg="mod">
          <ac:chgData name="Ramon Perez" userId="87e0c735-01a8-48f7-8419-a1918c95a969" providerId="ADAL" clId="{18D201FD-76B7-4B52-B62A-AF1A4173885A}" dt="2026-09-29T14:24:53.046" v="14" actId="790"/>
          <ac:spMkLst>
            <pc:docMk/>
            <pc:sldMk cId="3800631075" sldId="288"/>
            <ac:spMk id="83" creationId="{05BB5413-A224-1949-F7BF-C7B61513F333}"/>
          </ac:spMkLst>
        </pc:spChg>
      </pc:sldChg>
      <pc:sldChg chg="del">
        <pc:chgData name="Ramon Perez" userId="87e0c735-01a8-48f7-8419-a1918c95a969" providerId="ADAL" clId="{18D201FD-76B7-4B52-B62A-AF1A4173885A}" dt="2026-09-29T14:17:41.355" v="1" actId="47"/>
        <pc:sldMkLst>
          <pc:docMk/>
          <pc:sldMk cId="4245322688" sldId="290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1D54A57F-5E56-A98A-825D-78F944C7394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4902F1A-1BD5-84F1-929B-11F84BDF3EB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DCE04A-AA89-F643-8316-0838F1473394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1960F2-11E5-F9A0-BD09-C94673031CD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BA9ACB40-AE0A-B8B4-85B0-FA886E4E3BB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4104FC-7D57-7C4E-B627-56DDCDC58BB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071543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DDF66-CC38-CB4C-AB09-EAC4E109C55D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D9F8EE-85C8-5649-804C-F5045BF20D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00685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2574372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83B42-AEC8-44CE-9423-D45BD19EF5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61F6D8-C7E4-4CA9-8B10-D43E22FFACE5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634230C-C970-4D6C-B3CE-8CEABC463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63C120-C508-4275-8FEC-DAF129AB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D4C7B7-87F1-42E9-A57C-6CD5A0BA2BF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886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2516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A9325D-A089-4C51-B28E-8E94A15968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5646" y="-7492"/>
            <a:ext cx="6006353" cy="6895908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345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C69D2C-2D22-49DA-9DEA-892710D971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8598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EF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AB84AF-0011-4FA7-974E-E90004F374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30178" y="3666357"/>
            <a:ext cx="1707912" cy="1941766"/>
          </a:xfrm>
          <a:custGeom>
            <a:avLst/>
            <a:gdLst>
              <a:gd name="connsiteX0" fmla="*/ 0 w 1707912"/>
              <a:gd name="connsiteY0" fmla="*/ 0 h 1941766"/>
              <a:gd name="connsiteX1" fmla="*/ 1707912 w 1707912"/>
              <a:gd name="connsiteY1" fmla="*/ 0 h 1941766"/>
              <a:gd name="connsiteX2" fmla="*/ 1707912 w 1707912"/>
              <a:gd name="connsiteY2" fmla="*/ 1941766 h 1941766"/>
              <a:gd name="connsiteX3" fmla="*/ 0 w 1707912"/>
              <a:gd name="connsiteY3" fmla="*/ 1941766 h 194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912" h="1941766">
                <a:moveTo>
                  <a:pt x="0" y="0"/>
                </a:moveTo>
                <a:lnTo>
                  <a:pt x="1707912" y="0"/>
                </a:lnTo>
                <a:lnTo>
                  <a:pt x="1707912" y="1941766"/>
                </a:lnTo>
                <a:lnTo>
                  <a:pt x="0" y="19417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87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36CA68-D6AC-4EBB-84A1-9B26AA2FC1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3801" y="0"/>
            <a:ext cx="4468199" cy="5058229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93075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EA42DE4-2FC4-44BC-A251-FE4B5FE4E6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3262622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89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5ECD3D-7A1B-426F-A1FD-91C7E52695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600699" cy="5880100"/>
          </a:xfrm>
          <a:custGeom>
            <a:avLst/>
            <a:gdLst>
              <a:gd name="connsiteX0" fmla="*/ 0 w 5600699"/>
              <a:gd name="connsiteY0" fmla="*/ 0 h 5880100"/>
              <a:gd name="connsiteX1" fmla="*/ 5600699 w 5600699"/>
              <a:gd name="connsiteY1" fmla="*/ 0 h 5880100"/>
              <a:gd name="connsiteX2" fmla="*/ 5600699 w 5600699"/>
              <a:gd name="connsiteY2" fmla="*/ 5880100 h 5880100"/>
              <a:gd name="connsiteX3" fmla="*/ 0 w 5600699"/>
              <a:gd name="connsiteY3" fmla="*/ 5880100 h 588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699" h="5880100">
                <a:moveTo>
                  <a:pt x="0" y="0"/>
                </a:moveTo>
                <a:lnTo>
                  <a:pt x="5600699" y="0"/>
                </a:lnTo>
                <a:lnTo>
                  <a:pt x="5600699" y="5880100"/>
                </a:lnTo>
                <a:lnTo>
                  <a:pt x="0" y="58801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7125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DD6F9A4-163C-4947-B9C2-65FE4D9991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0869" y="4505454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E2B9ED-3220-451D-858E-7885296987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10869" y="2436347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CDB8A1-A5D1-42A8-958A-72C8FA5DE0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4660897" cy="6858000"/>
          </a:xfrm>
          <a:custGeom>
            <a:avLst/>
            <a:gdLst>
              <a:gd name="connsiteX0" fmla="*/ 0 w 4660897"/>
              <a:gd name="connsiteY0" fmla="*/ 0 h 6858000"/>
              <a:gd name="connsiteX1" fmla="*/ 4660897 w 4660897"/>
              <a:gd name="connsiteY1" fmla="*/ 0 h 6858000"/>
              <a:gd name="connsiteX2" fmla="*/ 4660897 w 4660897"/>
              <a:gd name="connsiteY2" fmla="*/ 6858000 h 6858000"/>
              <a:gd name="connsiteX3" fmla="*/ 0 w 46608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0897" h="6858000">
                <a:moveTo>
                  <a:pt x="0" y="0"/>
                </a:moveTo>
                <a:lnTo>
                  <a:pt x="4660897" y="0"/>
                </a:lnTo>
                <a:lnTo>
                  <a:pt x="466089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794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9D0C879-3B6E-45E3-B058-77251C47F5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3962400"/>
            <a:ext cx="3894350" cy="2895600"/>
          </a:xfrm>
          <a:custGeom>
            <a:avLst/>
            <a:gdLst>
              <a:gd name="connsiteX0" fmla="*/ 0 w 3894350"/>
              <a:gd name="connsiteY0" fmla="*/ 0 h 2895600"/>
              <a:gd name="connsiteX1" fmla="*/ 3894350 w 3894350"/>
              <a:gd name="connsiteY1" fmla="*/ 0 h 2895600"/>
              <a:gd name="connsiteX2" fmla="*/ 3894350 w 3894350"/>
              <a:gd name="connsiteY2" fmla="*/ 2895600 h 2895600"/>
              <a:gd name="connsiteX3" fmla="*/ 0 w 389435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50" h="2895600">
                <a:moveTo>
                  <a:pt x="0" y="0"/>
                </a:moveTo>
                <a:lnTo>
                  <a:pt x="3894350" y="0"/>
                </a:lnTo>
                <a:lnTo>
                  <a:pt x="3894350" y="2895600"/>
                </a:lnTo>
                <a:lnTo>
                  <a:pt x="0" y="2895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65CC1F-3951-489F-8AC3-E3CDD4F28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6463" y="823679"/>
            <a:ext cx="3428395" cy="2465622"/>
          </a:xfrm>
          <a:custGeom>
            <a:avLst/>
            <a:gdLst>
              <a:gd name="connsiteX0" fmla="*/ 0 w 3428395"/>
              <a:gd name="connsiteY0" fmla="*/ 0 h 2465622"/>
              <a:gd name="connsiteX1" fmla="*/ 3428395 w 3428395"/>
              <a:gd name="connsiteY1" fmla="*/ 0 h 2465622"/>
              <a:gd name="connsiteX2" fmla="*/ 3428395 w 3428395"/>
              <a:gd name="connsiteY2" fmla="*/ 2465622 h 2465622"/>
              <a:gd name="connsiteX3" fmla="*/ 0 w 3428395"/>
              <a:gd name="connsiteY3" fmla="*/ 2465622 h 246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8395" h="2465622">
                <a:moveTo>
                  <a:pt x="0" y="0"/>
                </a:moveTo>
                <a:lnTo>
                  <a:pt x="3428395" y="0"/>
                </a:lnTo>
                <a:lnTo>
                  <a:pt x="3428395" y="2465622"/>
                </a:lnTo>
                <a:lnTo>
                  <a:pt x="0" y="24656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014443-47D0-4F41-98DD-08A9A6215FDB}"/>
              </a:ext>
            </a:extLst>
          </p:cNvPr>
          <p:cNvSpPr/>
          <p:nvPr userDrawn="1"/>
        </p:nvSpPr>
        <p:spPr>
          <a:xfrm>
            <a:off x="3894350" y="3962400"/>
            <a:ext cx="8297649" cy="2900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55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DBCFBA-63B7-4DF4-953A-9D4688B914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7027" y="3706437"/>
            <a:ext cx="3409779" cy="3151563"/>
          </a:xfrm>
          <a:custGeom>
            <a:avLst/>
            <a:gdLst>
              <a:gd name="connsiteX0" fmla="*/ 0 w 3409779"/>
              <a:gd name="connsiteY0" fmla="*/ 0 h 3151563"/>
              <a:gd name="connsiteX1" fmla="*/ 3409779 w 3409779"/>
              <a:gd name="connsiteY1" fmla="*/ 0 h 3151563"/>
              <a:gd name="connsiteX2" fmla="*/ 3409779 w 3409779"/>
              <a:gd name="connsiteY2" fmla="*/ 3151563 h 3151563"/>
              <a:gd name="connsiteX3" fmla="*/ 0 w 3409779"/>
              <a:gd name="connsiteY3" fmla="*/ 3151563 h 315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779" h="3151563">
                <a:moveTo>
                  <a:pt x="0" y="0"/>
                </a:moveTo>
                <a:lnTo>
                  <a:pt x="3409779" y="0"/>
                </a:lnTo>
                <a:lnTo>
                  <a:pt x="3409779" y="3151563"/>
                </a:lnTo>
                <a:lnTo>
                  <a:pt x="0" y="31515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62409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D28E167-0EEC-4ADB-8DBD-70411B6D88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8597" y="0"/>
            <a:ext cx="4673600" cy="5441900"/>
          </a:xfrm>
          <a:custGeom>
            <a:avLst/>
            <a:gdLst>
              <a:gd name="connsiteX0" fmla="*/ 0 w 4673600"/>
              <a:gd name="connsiteY0" fmla="*/ 0 h 5441900"/>
              <a:gd name="connsiteX1" fmla="*/ 4673600 w 4673600"/>
              <a:gd name="connsiteY1" fmla="*/ 0 h 5441900"/>
              <a:gd name="connsiteX2" fmla="*/ 4673600 w 4673600"/>
              <a:gd name="connsiteY2" fmla="*/ 5441900 h 5441900"/>
              <a:gd name="connsiteX3" fmla="*/ 0 w 4673600"/>
              <a:gd name="connsiteY3" fmla="*/ 5441900 h 544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3600" h="5441900">
                <a:moveTo>
                  <a:pt x="0" y="0"/>
                </a:moveTo>
                <a:lnTo>
                  <a:pt x="4673600" y="0"/>
                </a:lnTo>
                <a:lnTo>
                  <a:pt x="4673600" y="5441900"/>
                </a:lnTo>
                <a:lnTo>
                  <a:pt x="0" y="5441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759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CF1D89D-D9F0-4A43-B20F-5DDA820796B2}"/>
              </a:ext>
            </a:extLst>
          </p:cNvPr>
          <p:cNvSpPr/>
          <p:nvPr userDrawn="1"/>
        </p:nvSpPr>
        <p:spPr>
          <a:xfrm>
            <a:off x="1530667" y="433606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4431D5-64CA-4DFE-9B57-999C90F8684F}"/>
              </a:ext>
            </a:extLst>
          </p:cNvPr>
          <p:cNvSpPr/>
          <p:nvPr userDrawn="1"/>
        </p:nvSpPr>
        <p:spPr>
          <a:xfrm>
            <a:off x="6692708" y="433606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E8EF83-E181-42F4-AEAD-52B841FAE9DB}"/>
              </a:ext>
            </a:extLst>
          </p:cNvPr>
          <p:cNvSpPr/>
          <p:nvPr userDrawn="1"/>
        </p:nvSpPr>
        <p:spPr>
          <a:xfrm>
            <a:off x="6692708" y="2234289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18EF6D-2BE9-4E14-893A-38BAEE75E8F7}"/>
              </a:ext>
            </a:extLst>
          </p:cNvPr>
          <p:cNvSpPr/>
          <p:nvPr userDrawn="1"/>
        </p:nvSpPr>
        <p:spPr>
          <a:xfrm>
            <a:off x="1530667" y="2234289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E70619-AC4E-4811-9597-7455ADDFD1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99943" y="2348934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29D1B9-CEA6-4CB7-82ED-41A9D648A7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37903" y="4450917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8B3F34-B3A2-4BA5-8BDA-9483CD9532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99943" y="4450917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34B027-CFB5-41FD-B5F5-63F382D4B8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37873" y="2348869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946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56E76E4-FA3B-40FF-A0B5-E94C276DF6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71036" y="0"/>
            <a:ext cx="3820964" cy="6858000"/>
          </a:xfrm>
          <a:custGeom>
            <a:avLst/>
            <a:gdLst>
              <a:gd name="connsiteX0" fmla="*/ 0 w 3820964"/>
              <a:gd name="connsiteY0" fmla="*/ 0 h 6858000"/>
              <a:gd name="connsiteX1" fmla="*/ 3820964 w 3820964"/>
              <a:gd name="connsiteY1" fmla="*/ 0 h 6858000"/>
              <a:gd name="connsiteX2" fmla="*/ 3820964 w 3820964"/>
              <a:gd name="connsiteY2" fmla="*/ 6858000 h 6858000"/>
              <a:gd name="connsiteX3" fmla="*/ 0 w 38209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0964" h="6858000">
                <a:moveTo>
                  <a:pt x="0" y="0"/>
                </a:moveTo>
                <a:lnTo>
                  <a:pt x="3820964" y="0"/>
                </a:lnTo>
                <a:lnTo>
                  <a:pt x="382096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4625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345AC7-934A-4CA3-9ABD-0AD325B206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305232" y="536671"/>
            <a:ext cx="10886768" cy="23008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9845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CF076BD-9BA7-4E82-A349-9A8F0159B7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7027" y="902724"/>
            <a:ext cx="5819775" cy="3676650"/>
          </a:xfrm>
          <a:custGeom>
            <a:avLst/>
            <a:gdLst>
              <a:gd name="connsiteX0" fmla="*/ 0 w 5819775"/>
              <a:gd name="connsiteY0" fmla="*/ 0 h 3676650"/>
              <a:gd name="connsiteX1" fmla="*/ 5819775 w 5819775"/>
              <a:gd name="connsiteY1" fmla="*/ 0 h 3676650"/>
              <a:gd name="connsiteX2" fmla="*/ 5819775 w 5819775"/>
              <a:gd name="connsiteY2" fmla="*/ 3676650 h 3676650"/>
              <a:gd name="connsiteX3" fmla="*/ 0 w 5819775"/>
              <a:gd name="connsiteY3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9775" h="3676650">
                <a:moveTo>
                  <a:pt x="0" y="0"/>
                </a:moveTo>
                <a:lnTo>
                  <a:pt x="5819775" y="0"/>
                </a:lnTo>
                <a:lnTo>
                  <a:pt x="5819775" y="3676650"/>
                </a:lnTo>
                <a:lnTo>
                  <a:pt x="0" y="3676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8738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4D200D6-4B5B-4B9A-9AFA-6DD32DE0A7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30140" y="0"/>
            <a:ext cx="3561859" cy="68579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41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07E1AD2-1B46-4263-B123-760ADA2F0F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43507" y="0"/>
            <a:ext cx="5525078" cy="5943598"/>
          </a:xfrm>
          <a:custGeom>
            <a:avLst/>
            <a:gdLst>
              <a:gd name="connsiteX0" fmla="*/ 0 w 5525078"/>
              <a:gd name="connsiteY0" fmla="*/ 0 h 5943598"/>
              <a:gd name="connsiteX1" fmla="*/ 5525078 w 5525078"/>
              <a:gd name="connsiteY1" fmla="*/ 0 h 5943598"/>
              <a:gd name="connsiteX2" fmla="*/ 5525078 w 5525078"/>
              <a:gd name="connsiteY2" fmla="*/ 5943598 h 5943598"/>
              <a:gd name="connsiteX3" fmla="*/ 0 w 5525078"/>
              <a:gd name="connsiteY3" fmla="*/ 5943598 h 594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078" h="5943598">
                <a:moveTo>
                  <a:pt x="0" y="0"/>
                </a:moveTo>
                <a:lnTo>
                  <a:pt x="5525078" y="0"/>
                </a:lnTo>
                <a:lnTo>
                  <a:pt x="5525078" y="5943598"/>
                </a:lnTo>
                <a:lnTo>
                  <a:pt x="0" y="59435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1742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2D7722-28DC-4FF0-A9EB-2515A617B1E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0772" y="2271790"/>
            <a:ext cx="10370457" cy="3882696"/>
          </a:xfrm>
          <a:custGeom>
            <a:avLst/>
            <a:gdLst>
              <a:gd name="connsiteX0" fmla="*/ 0 w 10370457"/>
              <a:gd name="connsiteY0" fmla="*/ 0 h 3882696"/>
              <a:gd name="connsiteX1" fmla="*/ 10370457 w 10370457"/>
              <a:gd name="connsiteY1" fmla="*/ 0 h 3882696"/>
              <a:gd name="connsiteX2" fmla="*/ 10370457 w 10370457"/>
              <a:gd name="connsiteY2" fmla="*/ 3882696 h 3882696"/>
              <a:gd name="connsiteX3" fmla="*/ 0 w 10370457"/>
              <a:gd name="connsiteY3" fmla="*/ 3882696 h 3882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70457" h="3882696">
                <a:moveTo>
                  <a:pt x="0" y="0"/>
                </a:moveTo>
                <a:lnTo>
                  <a:pt x="10370457" y="0"/>
                </a:lnTo>
                <a:lnTo>
                  <a:pt x="10370457" y="3882696"/>
                </a:lnTo>
                <a:lnTo>
                  <a:pt x="0" y="388269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88020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1FFD37-0F4E-42B6-8103-329FBC443C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62098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E81EDEE-3403-4FD5-8B23-AEC447B713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7492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DD823-81F8-4FC9-ADF1-1FAA7C958A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86703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0A40875-DEFB-4465-B7C3-1EC5EF0FAD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39548" y="691980"/>
            <a:ext cx="4438504" cy="4789374"/>
          </a:xfrm>
          <a:custGeom>
            <a:avLst/>
            <a:gdLst>
              <a:gd name="connsiteX0" fmla="*/ 0 w 4438504"/>
              <a:gd name="connsiteY0" fmla="*/ 0 h 4789374"/>
              <a:gd name="connsiteX1" fmla="*/ 4438504 w 4438504"/>
              <a:gd name="connsiteY1" fmla="*/ 0 h 4789374"/>
              <a:gd name="connsiteX2" fmla="*/ 4438504 w 4438504"/>
              <a:gd name="connsiteY2" fmla="*/ 4789374 h 4789374"/>
              <a:gd name="connsiteX3" fmla="*/ 0 w 4438504"/>
              <a:gd name="connsiteY3" fmla="*/ 4789374 h 478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504" h="4789374">
                <a:moveTo>
                  <a:pt x="0" y="0"/>
                </a:moveTo>
                <a:lnTo>
                  <a:pt x="4438504" y="0"/>
                </a:lnTo>
                <a:lnTo>
                  <a:pt x="4438504" y="4789374"/>
                </a:lnTo>
                <a:lnTo>
                  <a:pt x="0" y="47893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69286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4FEFFF2-25A7-4C89-B941-8237AE6A59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3731" y="1079500"/>
            <a:ext cx="3557057" cy="3787370"/>
          </a:xfrm>
          <a:custGeom>
            <a:avLst/>
            <a:gdLst>
              <a:gd name="connsiteX0" fmla="*/ 0 w 3557057"/>
              <a:gd name="connsiteY0" fmla="*/ 0 h 3787370"/>
              <a:gd name="connsiteX1" fmla="*/ 3557057 w 3557057"/>
              <a:gd name="connsiteY1" fmla="*/ 0 h 3787370"/>
              <a:gd name="connsiteX2" fmla="*/ 3557057 w 3557057"/>
              <a:gd name="connsiteY2" fmla="*/ 3787370 h 3787370"/>
              <a:gd name="connsiteX3" fmla="*/ 790795 w 3557057"/>
              <a:gd name="connsiteY3" fmla="*/ 3787370 h 3787370"/>
              <a:gd name="connsiteX4" fmla="*/ 790795 w 3557057"/>
              <a:gd name="connsiteY4" fmla="*/ 1761679 h 3787370"/>
              <a:gd name="connsiteX5" fmla="*/ 0 w 3557057"/>
              <a:gd name="connsiteY5" fmla="*/ 1761679 h 378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7057" h="3787370">
                <a:moveTo>
                  <a:pt x="0" y="0"/>
                </a:moveTo>
                <a:lnTo>
                  <a:pt x="3557057" y="0"/>
                </a:lnTo>
                <a:lnTo>
                  <a:pt x="3557057" y="3787370"/>
                </a:lnTo>
                <a:lnTo>
                  <a:pt x="790795" y="3787370"/>
                </a:lnTo>
                <a:lnTo>
                  <a:pt x="790795" y="1761679"/>
                </a:lnTo>
                <a:lnTo>
                  <a:pt x="0" y="17616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A24756-CA3A-4517-A7FC-7AC9F96B23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39275" y="3078266"/>
            <a:ext cx="2796179" cy="2700234"/>
          </a:xfrm>
          <a:custGeom>
            <a:avLst/>
            <a:gdLst>
              <a:gd name="connsiteX0" fmla="*/ 0 w 2796179"/>
              <a:gd name="connsiteY0" fmla="*/ 0 h 2700234"/>
              <a:gd name="connsiteX1" fmla="*/ 2796179 w 2796179"/>
              <a:gd name="connsiteY1" fmla="*/ 0 h 2700234"/>
              <a:gd name="connsiteX2" fmla="*/ 2796179 w 2796179"/>
              <a:gd name="connsiteY2" fmla="*/ 2700234 h 2700234"/>
              <a:gd name="connsiteX3" fmla="*/ 0 w 2796179"/>
              <a:gd name="connsiteY3" fmla="*/ 2700234 h 270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6179" h="2700234">
                <a:moveTo>
                  <a:pt x="0" y="0"/>
                </a:moveTo>
                <a:lnTo>
                  <a:pt x="2796179" y="0"/>
                </a:lnTo>
                <a:lnTo>
                  <a:pt x="2796179" y="2700234"/>
                </a:lnTo>
                <a:lnTo>
                  <a:pt x="0" y="27002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4647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46E14A3-C597-495F-9855-ABED32177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278706" y="2563929"/>
            <a:ext cx="1957183" cy="2698252"/>
          </a:xfrm>
          <a:custGeom>
            <a:avLst/>
            <a:gdLst>
              <a:gd name="connsiteX0" fmla="*/ 0 w 1957183"/>
              <a:gd name="connsiteY0" fmla="*/ 0 h 2698252"/>
              <a:gd name="connsiteX1" fmla="*/ 1957183 w 1957183"/>
              <a:gd name="connsiteY1" fmla="*/ 0 h 2698252"/>
              <a:gd name="connsiteX2" fmla="*/ 1957183 w 1957183"/>
              <a:gd name="connsiteY2" fmla="*/ 2698252 h 2698252"/>
              <a:gd name="connsiteX3" fmla="*/ 0 w 1957183"/>
              <a:gd name="connsiteY3" fmla="*/ 2698252 h 26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7183" h="2698252">
                <a:moveTo>
                  <a:pt x="0" y="0"/>
                </a:moveTo>
                <a:lnTo>
                  <a:pt x="1957183" y="0"/>
                </a:lnTo>
                <a:lnTo>
                  <a:pt x="1957183" y="2698252"/>
                </a:lnTo>
                <a:lnTo>
                  <a:pt x="0" y="26982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C7F10A5-618F-40DC-BB9F-49FA47B098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353697" y="1771113"/>
            <a:ext cx="2308935" cy="3491068"/>
          </a:xfrm>
          <a:custGeom>
            <a:avLst/>
            <a:gdLst>
              <a:gd name="connsiteX0" fmla="*/ 0 w 2308935"/>
              <a:gd name="connsiteY0" fmla="*/ 0 h 3491068"/>
              <a:gd name="connsiteX1" fmla="*/ 2308935 w 2308935"/>
              <a:gd name="connsiteY1" fmla="*/ 0 h 3491068"/>
              <a:gd name="connsiteX2" fmla="*/ 2308935 w 2308935"/>
              <a:gd name="connsiteY2" fmla="*/ 3491068 h 3491068"/>
              <a:gd name="connsiteX3" fmla="*/ 0 w 2308935"/>
              <a:gd name="connsiteY3" fmla="*/ 3491068 h 34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8935" h="3491068">
                <a:moveTo>
                  <a:pt x="0" y="0"/>
                </a:moveTo>
                <a:lnTo>
                  <a:pt x="2308935" y="0"/>
                </a:lnTo>
                <a:lnTo>
                  <a:pt x="2308935" y="3491068"/>
                </a:lnTo>
                <a:lnTo>
                  <a:pt x="0" y="34910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B3B13C-9BB9-4BC9-AB1A-D034982908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80441" y="861659"/>
            <a:ext cx="2666744" cy="4400522"/>
          </a:xfrm>
          <a:custGeom>
            <a:avLst/>
            <a:gdLst>
              <a:gd name="connsiteX0" fmla="*/ 0 w 2666744"/>
              <a:gd name="connsiteY0" fmla="*/ 0 h 4400522"/>
              <a:gd name="connsiteX1" fmla="*/ 2666744 w 2666744"/>
              <a:gd name="connsiteY1" fmla="*/ 0 h 4400522"/>
              <a:gd name="connsiteX2" fmla="*/ 2666744 w 2666744"/>
              <a:gd name="connsiteY2" fmla="*/ 4400522 h 4400522"/>
              <a:gd name="connsiteX3" fmla="*/ 0 w 2666744"/>
              <a:gd name="connsiteY3" fmla="*/ 4400522 h 440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6744" h="4400522">
                <a:moveTo>
                  <a:pt x="0" y="0"/>
                </a:moveTo>
                <a:lnTo>
                  <a:pt x="2666744" y="0"/>
                </a:lnTo>
                <a:lnTo>
                  <a:pt x="2666744" y="4400522"/>
                </a:lnTo>
                <a:lnTo>
                  <a:pt x="0" y="44005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583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80C31E5-2136-49F7-8EAE-1A28BE8C62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27018" y="2019301"/>
            <a:ext cx="2764981" cy="4838699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29C6A5C-AA1C-4867-9CEE-856D9BB75B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27019" y="0"/>
            <a:ext cx="2764981" cy="1907178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DE83469-09FB-497A-B803-275B753258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40501" y="0"/>
            <a:ext cx="2764981" cy="3310584"/>
          </a:xfrm>
          <a:custGeom>
            <a:avLst/>
            <a:gdLst>
              <a:gd name="connsiteX0" fmla="*/ 0 w 2764981"/>
              <a:gd name="connsiteY0" fmla="*/ 0 h 3310584"/>
              <a:gd name="connsiteX1" fmla="*/ 2764981 w 2764981"/>
              <a:gd name="connsiteY1" fmla="*/ 0 h 3310584"/>
              <a:gd name="connsiteX2" fmla="*/ 2764981 w 2764981"/>
              <a:gd name="connsiteY2" fmla="*/ 3310584 h 3310584"/>
              <a:gd name="connsiteX3" fmla="*/ 0 w 2764981"/>
              <a:gd name="connsiteY3" fmla="*/ 3310584 h 3310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3310584">
                <a:moveTo>
                  <a:pt x="0" y="0"/>
                </a:moveTo>
                <a:lnTo>
                  <a:pt x="2764981" y="0"/>
                </a:lnTo>
                <a:lnTo>
                  <a:pt x="2764981" y="3310584"/>
                </a:lnTo>
                <a:lnTo>
                  <a:pt x="0" y="33105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3731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8609E91-474C-422D-99DA-68D98DE365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45737" y="3432674"/>
            <a:ext cx="3084076" cy="3425326"/>
          </a:xfrm>
          <a:custGeom>
            <a:avLst/>
            <a:gdLst>
              <a:gd name="connsiteX0" fmla="*/ 0 w 3084076"/>
              <a:gd name="connsiteY0" fmla="*/ 0 h 3425326"/>
              <a:gd name="connsiteX1" fmla="*/ 3084076 w 3084076"/>
              <a:gd name="connsiteY1" fmla="*/ 0 h 3425326"/>
              <a:gd name="connsiteX2" fmla="*/ 3084076 w 3084076"/>
              <a:gd name="connsiteY2" fmla="*/ 3425326 h 3425326"/>
              <a:gd name="connsiteX3" fmla="*/ 0 w 3084076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076" h="3425326">
                <a:moveTo>
                  <a:pt x="0" y="0"/>
                </a:moveTo>
                <a:lnTo>
                  <a:pt x="3084076" y="0"/>
                </a:lnTo>
                <a:lnTo>
                  <a:pt x="3084076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5F368A-D532-4B4B-9F30-B7814F6ADD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4400" y="3"/>
            <a:ext cx="3814644" cy="3425326"/>
          </a:xfrm>
          <a:custGeom>
            <a:avLst/>
            <a:gdLst>
              <a:gd name="connsiteX0" fmla="*/ 0 w 4745735"/>
              <a:gd name="connsiteY0" fmla="*/ 0 h 3425326"/>
              <a:gd name="connsiteX1" fmla="*/ 4745735 w 4745735"/>
              <a:gd name="connsiteY1" fmla="*/ 0 h 3425326"/>
              <a:gd name="connsiteX2" fmla="*/ 4745735 w 4745735"/>
              <a:gd name="connsiteY2" fmla="*/ 3425326 h 3425326"/>
              <a:gd name="connsiteX3" fmla="*/ 0 w 4745735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5735" h="3425326">
                <a:moveTo>
                  <a:pt x="0" y="0"/>
                </a:moveTo>
                <a:lnTo>
                  <a:pt x="4745735" y="0"/>
                </a:lnTo>
                <a:lnTo>
                  <a:pt x="4745735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8862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E018704-9840-4955-ABB5-22A85B516E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7112" y="1234441"/>
            <a:ext cx="2050413" cy="4367222"/>
          </a:xfrm>
          <a:custGeom>
            <a:avLst/>
            <a:gdLst>
              <a:gd name="connsiteX0" fmla="*/ 157246 w 2050413"/>
              <a:gd name="connsiteY0" fmla="*/ 0 h 4367222"/>
              <a:gd name="connsiteX1" fmla="*/ 1893167 w 2050413"/>
              <a:gd name="connsiteY1" fmla="*/ 0 h 4367222"/>
              <a:gd name="connsiteX2" fmla="*/ 2050413 w 2050413"/>
              <a:gd name="connsiteY2" fmla="*/ 157246 h 4367222"/>
              <a:gd name="connsiteX3" fmla="*/ 2050413 w 2050413"/>
              <a:gd name="connsiteY3" fmla="*/ 4209976 h 4367222"/>
              <a:gd name="connsiteX4" fmla="*/ 1893167 w 2050413"/>
              <a:gd name="connsiteY4" fmla="*/ 4367222 h 4367222"/>
              <a:gd name="connsiteX5" fmla="*/ 157246 w 2050413"/>
              <a:gd name="connsiteY5" fmla="*/ 4367222 h 4367222"/>
              <a:gd name="connsiteX6" fmla="*/ 0 w 2050413"/>
              <a:gd name="connsiteY6" fmla="*/ 4209976 h 4367222"/>
              <a:gd name="connsiteX7" fmla="*/ 0 w 2050413"/>
              <a:gd name="connsiteY7" fmla="*/ 157246 h 4367222"/>
              <a:gd name="connsiteX8" fmla="*/ 157246 w 2050413"/>
              <a:gd name="connsiteY8" fmla="*/ 0 h 436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413" h="4367222">
                <a:moveTo>
                  <a:pt x="157246" y="0"/>
                </a:moveTo>
                <a:lnTo>
                  <a:pt x="1893167" y="0"/>
                </a:lnTo>
                <a:cubicBezTo>
                  <a:pt x="1980012" y="0"/>
                  <a:pt x="2050413" y="70401"/>
                  <a:pt x="2050413" y="157246"/>
                </a:cubicBezTo>
                <a:lnTo>
                  <a:pt x="2050413" y="4209976"/>
                </a:lnTo>
                <a:cubicBezTo>
                  <a:pt x="2050413" y="4296821"/>
                  <a:pt x="1980012" y="4367222"/>
                  <a:pt x="1893167" y="4367222"/>
                </a:cubicBezTo>
                <a:lnTo>
                  <a:pt x="157246" y="4367222"/>
                </a:lnTo>
                <a:cubicBezTo>
                  <a:pt x="70401" y="4367222"/>
                  <a:pt x="0" y="4296821"/>
                  <a:pt x="0" y="4209976"/>
                </a:cubicBezTo>
                <a:lnTo>
                  <a:pt x="0" y="157246"/>
                </a:lnTo>
                <a:cubicBezTo>
                  <a:pt x="0" y="70401"/>
                  <a:pt x="70401" y="0"/>
                  <a:pt x="1572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EB1BF6-22C3-444B-B420-41798A6BB4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05038" y="942976"/>
            <a:ext cx="2357437" cy="4950153"/>
          </a:xfrm>
          <a:custGeom>
            <a:avLst/>
            <a:gdLst>
              <a:gd name="connsiteX0" fmla="*/ 256984 w 2357437"/>
              <a:gd name="connsiteY0" fmla="*/ 0 h 4950153"/>
              <a:gd name="connsiteX1" fmla="*/ 2100453 w 2357437"/>
              <a:gd name="connsiteY1" fmla="*/ 0 h 4950153"/>
              <a:gd name="connsiteX2" fmla="*/ 2357437 w 2357437"/>
              <a:gd name="connsiteY2" fmla="*/ 256984 h 4950153"/>
              <a:gd name="connsiteX3" fmla="*/ 2357437 w 2357437"/>
              <a:gd name="connsiteY3" fmla="*/ 4693169 h 4950153"/>
              <a:gd name="connsiteX4" fmla="*/ 2100453 w 2357437"/>
              <a:gd name="connsiteY4" fmla="*/ 4950153 h 4950153"/>
              <a:gd name="connsiteX5" fmla="*/ 256984 w 2357437"/>
              <a:gd name="connsiteY5" fmla="*/ 4950153 h 4950153"/>
              <a:gd name="connsiteX6" fmla="*/ 0 w 2357437"/>
              <a:gd name="connsiteY6" fmla="*/ 4693169 h 4950153"/>
              <a:gd name="connsiteX7" fmla="*/ 0 w 2357437"/>
              <a:gd name="connsiteY7" fmla="*/ 256984 h 4950153"/>
              <a:gd name="connsiteX8" fmla="*/ 256984 w 2357437"/>
              <a:gd name="connsiteY8" fmla="*/ 0 h 495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7437" h="4950153">
                <a:moveTo>
                  <a:pt x="256984" y="0"/>
                </a:moveTo>
                <a:lnTo>
                  <a:pt x="2100453" y="0"/>
                </a:lnTo>
                <a:cubicBezTo>
                  <a:pt x="2242381" y="0"/>
                  <a:pt x="2357437" y="115056"/>
                  <a:pt x="2357437" y="256984"/>
                </a:cubicBezTo>
                <a:lnTo>
                  <a:pt x="2357437" y="4693169"/>
                </a:lnTo>
                <a:cubicBezTo>
                  <a:pt x="2357437" y="4835097"/>
                  <a:pt x="2242381" y="4950153"/>
                  <a:pt x="2100453" y="4950153"/>
                </a:cubicBezTo>
                <a:lnTo>
                  <a:pt x="256984" y="4950153"/>
                </a:lnTo>
                <a:cubicBezTo>
                  <a:pt x="115056" y="4950153"/>
                  <a:pt x="0" y="4835097"/>
                  <a:pt x="0" y="4693169"/>
                </a:cubicBezTo>
                <a:lnTo>
                  <a:pt x="0" y="256984"/>
                </a:lnTo>
                <a:cubicBezTo>
                  <a:pt x="0" y="115056"/>
                  <a:pt x="115056" y="0"/>
                  <a:pt x="2569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79825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69F9E58-7068-4AA5-88A5-2D212BF04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26776" y="1183742"/>
            <a:ext cx="5227321" cy="3038475"/>
          </a:xfrm>
          <a:custGeom>
            <a:avLst/>
            <a:gdLst>
              <a:gd name="connsiteX0" fmla="*/ 0 w 5227321"/>
              <a:gd name="connsiteY0" fmla="*/ 0 h 3038475"/>
              <a:gd name="connsiteX1" fmla="*/ 5227321 w 5227321"/>
              <a:gd name="connsiteY1" fmla="*/ 0 h 3038475"/>
              <a:gd name="connsiteX2" fmla="*/ 5227321 w 5227321"/>
              <a:gd name="connsiteY2" fmla="*/ 3038475 h 3038475"/>
              <a:gd name="connsiteX3" fmla="*/ 0 w 5227321"/>
              <a:gd name="connsiteY3" fmla="*/ 3038475 h 30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321" h="3038475">
                <a:moveTo>
                  <a:pt x="0" y="0"/>
                </a:moveTo>
                <a:lnTo>
                  <a:pt x="5227321" y="0"/>
                </a:lnTo>
                <a:lnTo>
                  <a:pt x="5227321" y="3038475"/>
                </a:lnTo>
                <a:lnTo>
                  <a:pt x="0" y="3038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366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990E61A-6BDC-4F3E-8C26-1ED6755CAC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93632" y="2821847"/>
            <a:ext cx="4018327" cy="2579215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4725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803DA5-5637-4267-8A70-8BC86B1161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14400" y="0"/>
            <a:ext cx="11277600" cy="4772403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42572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362676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A9325D-A089-4C51-B28E-8E94A15968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85646" y="-7492"/>
            <a:ext cx="6006353" cy="6895908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9244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5C69D2C-2D22-49DA-9DEA-892710D9718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707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EFFB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DAB84AF-0011-4FA7-974E-E90004F3746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930178" y="3666357"/>
            <a:ext cx="1707912" cy="1941766"/>
          </a:xfrm>
          <a:custGeom>
            <a:avLst/>
            <a:gdLst>
              <a:gd name="connsiteX0" fmla="*/ 0 w 1707912"/>
              <a:gd name="connsiteY0" fmla="*/ 0 h 1941766"/>
              <a:gd name="connsiteX1" fmla="*/ 1707912 w 1707912"/>
              <a:gd name="connsiteY1" fmla="*/ 0 h 1941766"/>
              <a:gd name="connsiteX2" fmla="*/ 1707912 w 1707912"/>
              <a:gd name="connsiteY2" fmla="*/ 1941766 h 1941766"/>
              <a:gd name="connsiteX3" fmla="*/ 0 w 1707912"/>
              <a:gd name="connsiteY3" fmla="*/ 1941766 h 1941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07912" h="1941766">
                <a:moveTo>
                  <a:pt x="0" y="0"/>
                </a:moveTo>
                <a:lnTo>
                  <a:pt x="1707912" y="0"/>
                </a:lnTo>
                <a:lnTo>
                  <a:pt x="1707912" y="1941766"/>
                </a:lnTo>
                <a:lnTo>
                  <a:pt x="0" y="194176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60946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36CA68-D6AC-4EBB-84A1-9B26AA2FC15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723801" y="0"/>
            <a:ext cx="4468199" cy="5058229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37284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EA42DE4-2FC4-44BC-A251-FE4B5FE4E63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12192000" cy="3262622"/>
          </a:xfrm>
          <a:custGeom>
            <a:avLst/>
            <a:gdLst>
              <a:gd name="connsiteX0" fmla="*/ 0 w 4468199"/>
              <a:gd name="connsiteY0" fmla="*/ 0 h 5080002"/>
              <a:gd name="connsiteX1" fmla="*/ 4468199 w 4468199"/>
              <a:gd name="connsiteY1" fmla="*/ 0 h 5080002"/>
              <a:gd name="connsiteX2" fmla="*/ 4468199 w 4468199"/>
              <a:gd name="connsiteY2" fmla="*/ 5080002 h 5080002"/>
              <a:gd name="connsiteX3" fmla="*/ 0 w 4468199"/>
              <a:gd name="connsiteY3" fmla="*/ 5080002 h 5080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68199" h="5080002">
                <a:moveTo>
                  <a:pt x="0" y="0"/>
                </a:moveTo>
                <a:lnTo>
                  <a:pt x="4468199" y="0"/>
                </a:lnTo>
                <a:lnTo>
                  <a:pt x="4468199" y="5080002"/>
                </a:lnTo>
                <a:lnTo>
                  <a:pt x="0" y="508000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46861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45ECD3D-7A1B-426F-A1FD-91C7E52695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600699" cy="5880100"/>
          </a:xfrm>
          <a:custGeom>
            <a:avLst/>
            <a:gdLst>
              <a:gd name="connsiteX0" fmla="*/ 0 w 5600699"/>
              <a:gd name="connsiteY0" fmla="*/ 0 h 5880100"/>
              <a:gd name="connsiteX1" fmla="*/ 5600699 w 5600699"/>
              <a:gd name="connsiteY1" fmla="*/ 0 h 5880100"/>
              <a:gd name="connsiteX2" fmla="*/ 5600699 w 5600699"/>
              <a:gd name="connsiteY2" fmla="*/ 5880100 h 5880100"/>
              <a:gd name="connsiteX3" fmla="*/ 0 w 5600699"/>
              <a:gd name="connsiteY3" fmla="*/ 5880100 h 588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00699" h="5880100">
                <a:moveTo>
                  <a:pt x="0" y="0"/>
                </a:moveTo>
                <a:lnTo>
                  <a:pt x="5600699" y="0"/>
                </a:lnTo>
                <a:lnTo>
                  <a:pt x="5600699" y="5880100"/>
                </a:lnTo>
                <a:lnTo>
                  <a:pt x="0" y="58801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3754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4DD6F9A4-163C-4947-B9C2-65FE4D9991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010869" y="4505454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0E2B9ED-3220-451D-858E-78852969875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10869" y="2436347"/>
            <a:ext cx="1554562" cy="1554562"/>
          </a:xfrm>
          <a:custGeom>
            <a:avLst/>
            <a:gdLst>
              <a:gd name="connsiteX0" fmla="*/ 777281 w 1554562"/>
              <a:gd name="connsiteY0" fmla="*/ 0 h 1554562"/>
              <a:gd name="connsiteX1" fmla="*/ 1554562 w 1554562"/>
              <a:gd name="connsiteY1" fmla="*/ 777281 h 1554562"/>
              <a:gd name="connsiteX2" fmla="*/ 777281 w 1554562"/>
              <a:gd name="connsiteY2" fmla="*/ 1554562 h 1554562"/>
              <a:gd name="connsiteX3" fmla="*/ 0 w 1554562"/>
              <a:gd name="connsiteY3" fmla="*/ 777281 h 1554562"/>
              <a:gd name="connsiteX4" fmla="*/ 777281 w 1554562"/>
              <a:gd name="connsiteY4" fmla="*/ 0 h 15545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54562" h="1554562">
                <a:moveTo>
                  <a:pt x="777281" y="0"/>
                </a:moveTo>
                <a:cubicBezTo>
                  <a:pt x="1206561" y="0"/>
                  <a:pt x="1554562" y="348001"/>
                  <a:pt x="1554562" y="777281"/>
                </a:cubicBezTo>
                <a:cubicBezTo>
                  <a:pt x="1554562" y="1206561"/>
                  <a:pt x="1206561" y="1554562"/>
                  <a:pt x="777281" y="1554562"/>
                </a:cubicBezTo>
                <a:cubicBezTo>
                  <a:pt x="348001" y="1554562"/>
                  <a:pt x="0" y="1206561"/>
                  <a:pt x="0" y="777281"/>
                </a:cubicBezTo>
                <a:cubicBezTo>
                  <a:pt x="0" y="348001"/>
                  <a:pt x="348001" y="0"/>
                  <a:pt x="77728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AACDB8A1-A5D1-42A8-958A-72C8FA5DE0E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" y="0"/>
            <a:ext cx="4660897" cy="6858000"/>
          </a:xfrm>
          <a:custGeom>
            <a:avLst/>
            <a:gdLst>
              <a:gd name="connsiteX0" fmla="*/ 0 w 4660897"/>
              <a:gd name="connsiteY0" fmla="*/ 0 h 6858000"/>
              <a:gd name="connsiteX1" fmla="*/ 4660897 w 4660897"/>
              <a:gd name="connsiteY1" fmla="*/ 0 h 6858000"/>
              <a:gd name="connsiteX2" fmla="*/ 4660897 w 4660897"/>
              <a:gd name="connsiteY2" fmla="*/ 6858000 h 6858000"/>
              <a:gd name="connsiteX3" fmla="*/ 0 w 4660897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60897" h="6858000">
                <a:moveTo>
                  <a:pt x="0" y="0"/>
                </a:moveTo>
                <a:lnTo>
                  <a:pt x="4660897" y="0"/>
                </a:lnTo>
                <a:lnTo>
                  <a:pt x="4660897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17512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29D0C879-3B6E-45E3-B058-77251C47F52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3962400"/>
            <a:ext cx="3894350" cy="2895600"/>
          </a:xfrm>
          <a:custGeom>
            <a:avLst/>
            <a:gdLst>
              <a:gd name="connsiteX0" fmla="*/ 0 w 3894350"/>
              <a:gd name="connsiteY0" fmla="*/ 0 h 2895600"/>
              <a:gd name="connsiteX1" fmla="*/ 3894350 w 3894350"/>
              <a:gd name="connsiteY1" fmla="*/ 0 h 2895600"/>
              <a:gd name="connsiteX2" fmla="*/ 3894350 w 3894350"/>
              <a:gd name="connsiteY2" fmla="*/ 2895600 h 2895600"/>
              <a:gd name="connsiteX3" fmla="*/ 0 w 3894350"/>
              <a:gd name="connsiteY3" fmla="*/ 2895600 h 2895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4350" h="2895600">
                <a:moveTo>
                  <a:pt x="0" y="0"/>
                </a:moveTo>
                <a:lnTo>
                  <a:pt x="3894350" y="0"/>
                </a:lnTo>
                <a:lnTo>
                  <a:pt x="3894350" y="2895600"/>
                </a:lnTo>
                <a:lnTo>
                  <a:pt x="0" y="28956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465CC1F-3951-489F-8AC3-E3CDD4F285A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696463" y="823679"/>
            <a:ext cx="3428395" cy="2465622"/>
          </a:xfrm>
          <a:custGeom>
            <a:avLst/>
            <a:gdLst>
              <a:gd name="connsiteX0" fmla="*/ 0 w 3428395"/>
              <a:gd name="connsiteY0" fmla="*/ 0 h 2465622"/>
              <a:gd name="connsiteX1" fmla="*/ 3428395 w 3428395"/>
              <a:gd name="connsiteY1" fmla="*/ 0 h 2465622"/>
              <a:gd name="connsiteX2" fmla="*/ 3428395 w 3428395"/>
              <a:gd name="connsiteY2" fmla="*/ 2465622 h 2465622"/>
              <a:gd name="connsiteX3" fmla="*/ 0 w 3428395"/>
              <a:gd name="connsiteY3" fmla="*/ 2465622 h 2465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8395" h="2465622">
                <a:moveTo>
                  <a:pt x="0" y="0"/>
                </a:moveTo>
                <a:lnTo>
                  <a:pt x="3428395" y="0"/>
                </a:lnTo>
                <a:lnTo>
                  <a:pt x="3428395" y="2465622"/>
                </a:lnTo>
                <a:lnTo>
                  <a:pt x="0" y="24656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014443-47D0-4F41-98DD-08A9A6215FDB}"/>
              </a:ext>
            </a:extLst>
          </p:cNvPr>
          <p:cNvSpPr/>
          <p:nvPr userDrawn="1"/>
        </p:nvSpPr>
        <p:spPr>
          <a:xfrm>
            <a:off x="3894350" y="3962400"/>
            <a:ext cx="8297649" cy="2900250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1454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8DBCFBA-63B7-4DF4-953A-9D4688B914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" y="3706438"/>
            <a:ext cx="3409779" cy="3151563"/>
          </a:xfrm>
          <a:custGeom>
            <a:avLst/>
            <a:gdLst>
              <a:gd name="connsiteX0" fmla="*/ 0 w 3409779"/>
              <a:gd name="connsiteY0" fmla="*/ 0 h 3151563"/>
              <a:gd name="connsiteX1" fmla="*/ 3409779 w 3409779"/>
              <a:gd name="connsiteY1" fmla="*/ 0 h 3151563"/>
              <a:gd name="connsiteX2" fmla="*/ 3409779 w 3409779"/>
              <a:gd name="connsiteY2" fmla="*/ 3151563 h 3151563"/>
              <a:gd name="connsiteX3" fmla="*/ 0 w 3409779"/>
              <a:gd name="connsiteY3" fmla="*/ 3151563 h 315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09779" h="3151563">
                <a:moveTo>
                  <a:pt x="0" y="0"/>
                </a:moveTo>
                <a:lnTo>
                  <a:pt x="3409779" y="0"/>
                </a:lnTo>
                <a:lnTo>
                  <a:pt x="3409779" y="3151563"/>
                </a:lnTo>
                <a:lnTo>
                  <a:pt x="0" y="3151563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7901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D28E167-0EEC-4ADB-8DBD-70411B6D881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08597" y="0"/>
            <a:ext cx="4673600" cy="5441900"/>
          </a:xfrm>
          <a:custGeom>
            <a:avLst/>
            <a:gdLst>
              <a:gd name="connsiteX0" fmla="*/ 0 w 4673600"/>
              <a:gd name="connsiteY0" fmla="*/ 0 h 5441900"/>
              <a:gd name="connsiteX1" fmla="*/ 4673600 w 4673600"/>
              <a:gd name="connsiteY1" fmla="*/ 0 h 5441900"/>
              <a:gd name="connsiteX2" fmla="*/ 4673600 w 4673600"/>
              <a:gd name="connsiteY2" fmla="*/ 5441900 h 5441900"/>
              <a:gd name="connsiteX3" fmla="*/ 0 w 4673600"/>
              <a:gd name="connsiteY3" fmla="*/ 5441900 h 544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73600" h="5441900">
                <a:moveTo>
                  <a:pt x="0" y="0"/>
                </a:moveTo>
                <a:lnTo>
                  <a:pt x="4673600" y="0"/>
                </a:lnTo>
                <a:lnTo>
                  <a:pt x="4673600" y="5441900"/>
                </a:lnTo>
                <a:lnTo>
                  <a:pt x="0" y="54419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6778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FCF1D89D-D9F0-4A43-B20F-5DDA820796B2}"/>
              </a:ext>
            </a:extLst>
          </p:cNvPr>
          <p:cNvSpPr/>
          <p:nvPr userDrawn="1"/>
        </p:nvSpPr>
        <p:spPr>
          <a:xfrm>
            <a:off x="1066093" y="4328691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94431D5-64CA-4DFE-9B57-999C90F8684F}"/>
              </a:ext>
            </a:extLst>
          </p:cNvPr>
          <p:cNvSpPr/>
          <p:nvPr userDrawn="1"/>
        </p:nvSpPr>
        <p:spPr>
          <a:xfrm>
            <a:off x="6228134" y="4328691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9E8EF83-E181-42F4-AEAD-52B841FAE9DB}"/>
              </a:ext>
            </a:extLst>
          </p:cNvPr>
          <p:cNvSpPr/>
          <p:nvPr userDrawn="1"/>
        </p:nvSpPr>
        <p:spPr>
          <a:xfrm>
            <a:off x="6228134" y="222691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FB18EF6D-2BE9-4E14-893A-38BAEE75E8F7}"/>
              </a:ext>
            </a:extLst>
          </p:cNvPr>
          <p:cNvSpPr/>
          <p:nvPr userDrawn="1"/>
        </p:nvSpPr>
        <p:spPr>
          <a:xfrm>
            <a:off x="1066093" y="2226915"/>
            <a:ext cx="1778844" cy="1778844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3E70619-AC4E-4811-9597-7455ADDFD17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42743" y="2341560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129D1B9-CEA6-4CB7-82ED-41A9D648A72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80703" y="4443543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1D8B3F34-B3A2-4BA5-8BDA-9483CD9532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42743" y="4443543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134B027-CFB5-41FD-B5F5-63F382D4B8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80673" y="2341495"/>
            <a:ext cx="1549684" cy="1549684"/>
          </a:xfrm>
          <a:custGeom>
            <a:avLst/>
            <a:gdLst>
              <a:gd name="connsiteX0" fmla="*/ 774842 w 1549684"/>
              <a:gd name="connsiteY0" fmla="*/ 0 h 1549684"/>
              <a:gd name="connsiteX1" fmla="*/ 1549684 w 1549684"/>
              <a:gd name="connsiteY1" fmla="*/ 774842 h 1549684"/>
              <a:gd name="connsiteX2" fmla="*/ 774842 w 1549684"/>
              <a:gd name="connsiteY2" fmla="*/ 1549684 h 1549684"/>
              <a:gd name="connsiteX3" fmla="*/ 0 w 1549684"/>
              <a:gd name="connsiteY3" fmla="*/ 774842 h 1549684"/>
              <a:gd name="connsiteX4" fmla="*/ 774842 w 1549684"/>
              <a:gd name="connsiteY4" fmla="*/ 0 h 154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49684" h="1549684">
                <a:moveTo>
                  <a:pt x="774842" y="0"/>
                </a:moveTo>
                <a:cubicBezTo>
                  <a:pt x="1202775" y="0"/>
                  <a:pt x="1549684" y="346909"/>
                  <a:pt x="1549684" y="774842"/>
                </a:cubicBezTo>
                <a:cubicBezTo>
                  <a:pt x="1549684" y="1202775"/>
                  <a:pt x="1202775" y="1549684"/>
                  <a:pt x="774842" y="1549684"/>
                </a:cubicBezTo>
                <a:cubicBezTo>
                  <a:pt x="346909" y="1549684"/>
                  <a:pt x="0" y="1202775"/>
                  <a:pt x="0" y="774842"/>
                </a:cubicBezTo>
                <a:cubicBezTo>
                  <a:pt x="0" y="346909"/>
                  <a:pt x="346909" y="0"/>
                  <a:pt x="7748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5801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56E76E4-FA3B-40FF-A0B5-E94C276DF6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371036" y="0"/>
            <a:ext cx="3820964" cy="6858000"/>
          </a:xfrm>
          <a:custGeom>
            <a:avLst/>
            <a:gdLst>
              <a:gd name="connsiteX0" fmla="*/ 0 w 3820964"/>
              <a:gd name="connsiteY0" fmla="*/ 0 h 6858000"/>
              <a:gd name="connsiteX1" fmla="*/ 3820964 w 3820964"/>
              <a:gd name="connsiteY1" fmla="*/ 0 h 6858000"/>
              <a:gd name="connsiteX2" fmla="*/ 3820964 w 3820964"/>
              <a:gd name="connsiteY2" fmla="*/ 6858000 h 6858000"/>
              <a:gd name="connsiteX3" fmla="*/ 0 w 382096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20964" h="6858000">
                <a:moveTo>
                  <a:pt x="0" y="0"/>
                </a:moveTo>
                <a:lnTo>
                  <a:pt x="3820964" y="0"/>
                </a:lnTo>
                <a:lnTo>
                  <a:pt x="3820964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7681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B345AC7-934A-4CA3-9ABD-0AD325B2062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536671"/>
            <a:ext cx="12192000" cy="23008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75371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CF076BD-9BA7-4E82-A349-9A8F0159B7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895350"/>
            <a:ext cx="5819775" cy="3676650"/>
          </a:xfrm>
          <a:custGeom>
            <a:avLst/>
            <a:gdLst>
              <a:gd name="connsiteX0" fmla="*/ 0 w 5819775"/>
              <a:gd name="connsiteY0" fmla="*/ 0 h 3676650"/>
              <a:gd name="connsiteX1" fmla="*/ 5819775 w 5819775"/>
              <a:gd name="connsiteY1" fmla="*/ 0 h 3676650"/>
              <a:gd name="connsiteX2" fmla="*/ 5819775 w 5819775"/>
              <a:gd name="connsiteY2" fmla="*/ 3676650 h 3676650"/>
              <a:gd name="connsiteX3" fmla="*/ 0 w 5819775"/>
              <a:gd name="connsiteY3" fmla="*/ 3676650 h 3676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819775" h="3676650">
                <a:moveTo>
                  <a:pt x="0" y="0"/>
                </a:moveTo>
                <a:lnTo>
                  <a:pt x="5819775" y="0"/>
                </a:lnTo>
                <a:lnTo>
                  <a:pt x="5819775" y="3676650"/>
                </a:lnTo>
                <a:lnTo>
                  <a:pt x="0" y="367665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5214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34D200D6-4B5B-4B9A-9AFA-6DD32DE0A7B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30140" y="0"/>
            <a:ext cx="3561859" cy="6857999"/>
          </a:xfrm>
          <a:custGeom>
            <a:avLst/>
            <a:gdLst>
              <a:gd name="connsiteX0" fmla="*/ 0 w 12192000"/>
              <a:gd name="connsiteY0" fmla="*/ 0 h 2300899"/>
              <a:gd name="connsiteX1" fmla="*/ 12192000 w 12192000"/>
              <a:gd name="connsiteY1" fmla="*/ 0 h 2300899"/>
              <a:gd name="connsiteX2" fmla="*/ 12192000 w 12192000"/>
              <a:gd name="connsiteY2" fmla="*/ 2300899 h 2300899"/>
              <a:gd name="connsiteX3" fmla="*/ 0 w 12192000"/>
              <a:gd name="connsiteY3" fmla="*/ 2300899 h 230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2300899">
                <a:moveTo>
                  <a:pt x="0" y="0"/>
                </a:moveTo>
                <a:lnTo>
                  <a:pt x="12192000" y="0"/>
                </a:lnTo>
                <a:lnTo>
                  <a:pt x="12192000" y="2300899"/>
                </a:lnTo>
                <a:lnTo>
                  <a:pt x="0" y="230089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1395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07E1AD2-1B46-4263-B123-760ADA2F0FE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643507" y="0"/>
            <a:ext cx="5525078" cy="5943598"/>
          </a:xfrm>
          <a:custGeom>
            <a:avLst/>
            <a:gdLst>
              <a:gd name="connsiteX0" fmla="*/ 0 w 5525078"/>
              <a:gd name="connsiteY0" fmla="*/ 0 h 5943598"/>
              <a:gd name="connsiteX1" fmla="*/ 5525078 w 5525078"/>
              <a:gd name="connsiteY1" fmla="*/ 0 h 5943598"/>
              <a:gd name="connsiteX2" fmla="*/ 5525078 w 5525078"/>
              <a:gd name="connsiteY2" fmla="*/ 5943598 h 5943598"/>
              <a:gd name="connsiteX3" fmla="*/ 0 w 5525078"/>
              <a:gd name="connsiteY3" fmla="*/ 5943598 h 5943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25078" h="5943598">
                <a:moveTo>
                  <a:pt x="0" y="0"/>
                </a:moveTo>
                <a:lnTo>
                  <a:pt x="5525078" y="0"/>
                </a:lnTo>
                <a:lnTo>
                  <a:pt x="5525078" y="5943598"/>
                </a:lnTo>
                <a:lnTo>
                  <a:pt x="0" y="594359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39418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2D7722-28DC-4FF0-A9EB-2515A617B1E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10772" y="2271790"/>
            <a:ext cx="10370457" cy="3882696"/>
          </a:xfrm>
          <a:custGeom>
            <a:avLst/>
            <a:gdLst>
              <a:gd name="connsiteX0" fmla="*/ 0 w 10370457"/>
              <a:gd name="connsiteY0" fmla="*/ 0 h 3882696"/>
              <a:gd name="connsiteX1" fmla="*/ 10370457 w 10370457"/>
              <a:gd name="connsiteY1" fmla="*/ 0 h 3882696"/>
              <a:gd name="connsiteX2" fmla="*/ 10370457 w 10370457"/>
              <a:gd name="connsiteY2" fmla="*/ 3882696 h 3882696"/>
              <a:gd name="connsiteX3" fmla="*/ 0 w 10370457"/>
              <a:gd name="connsiteY3" fmla="*/ 3882696 h 3882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70457" h="3882696">
                <a:moveTo>
                  <a:pt x="0" y="0"/>
                </a:moveTo>
                <a:lnTo>
                  <a:pt x="10370457" y="0"/>
                </a:lnTo>
                <a:lnTo>
                  <a:pt x="10370457" y="3882696"/>
                </a:lnTo>
                <a:lnTo>
                  <a:pt x="0" y="388269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0790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851FFD37-0F4E-42B6-8103-329FBC443CF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62098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6E81EDEE-3403-4FD5-8B23-AEC447B713E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37492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36FDD823-81F8-4FC9-ADF1-1FAA7C958A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186703" y="3840362"/>
            <a:ext cx="2487053" cy="1640992"/>
          </a:xfrm>
          <a:custGeom>
            <a:avLst/>
            <a:gdLst>
              <a:gd name="connsiteX0" fmla="*/ 0 w 2487053"/>
              <a:gd name="connsiteY0" fmla="*/ 0 h 1640992"/>
              <a:gd name="connsiteX1" fmla="*/ 2487053 w 2487053"/>
              <a:gd name="connsiteY1" fmla="*/ 0 h 1640992"/>
              <a:gd name="connsiteX2" fmla="*/ 2487053 w 2487053"/>
              <a:gd name="connsiteY2" fmla="*/ 1640992 h 1640992"/>
              <a:gd name="connsiteX3" fmla="*/ 0 w 2487053"/>
              <a:gd name="connsiteY3" fmla="*/ 1640992 h 164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87053" h="1640992">
                <a:moveTo>
                  <a:pt x="0" y="0"/>
                </a:moveTo>
                <a:lnTo>
                  <a:pt x="2487053" y="0"/>
                </a:lnTo>
                <a:lnTo>
                  <a:pt x="2487053" y="1640992"/>
                </a:lnTo>
                <a:lnTo>
                  <a:pt x="0" y="164099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0A40875-DEFB-4465-B7C3-1EC5EF0FAD1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9112" y="691980"/>
            <a:ext cx="4438504" cy="4789374"/>
          </a:xfrm>
          <a:custGeom>
            <a:avLst/>
            <a:gdLst>
              <a:gd name="connsiteX0" fmla="*/ 0 w 4438504"/>
              <a:gd name="connsiteY0" fmla="*/ 0 h 4789374"/>
              <a:gd name="connsiteX1" fmla="*/ 4438504 w 4438504"/>
              <a:gd name="connsiteY1" fmla="*/ 0 h 4789374"/>
              <a:gd name="connsiteX2" fmla="*/ 4438504 w 4438504"/>
              <a:gd name="connsiteY2" fmla="*/ 4789374 h 4789374"/>
              <a:gd name="connsiteX3" fmla="*/ 0 w 4438504"/>
              <a:gd name="connsiteY3" fmla="*/ 4789374 h 47893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38504" h="4789374">
                <a:moveTo>
                  <a:pt x="0" y="0"/>
                </a:moveTo>
                <a:lnTo>
                  <a:pt x="4438504" y="0"/>
                </a:lnTo>
                <a:lnTo>
                  <a:pt x="4438504" y="4789374"/>
                </a:lnTo>
                <a:lnTo>
                  <a:pt x="0" y="478937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21569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4FEFFF2-25A7-4C89-B941-8237AE6A59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683731" y="1079500"/>
            <a:ext cx="3557057" cy="3787370"/>
          </a:xfrm>
          <a:custGeom>
            <a:avLst/>
            <a:gdLst>
              <a:gd name="connsiteX0" fmla="*/ 0 w 3557057"/>
              <a:gd name="connsiteY0" fmla="*/ 0 h 3787370"/>
              <a:gd name="connsiteX1" fmla="*/ 3557057 w 3557057"/>
              <a:gd name="connsiteY1" fmla="*/ 0 h 3787370"/>
              <a:gd name="connsiteX2" fmla="*/ 3557057 w 3557057"/>
              <a:gd name="connsiteY2" fmla="*/ 3787370 h 3787370"/>
              <a:gd name="connsiteX3" fmla="*/ 790795 w 3557057"/>
              <a:gd name="connsiteY3" fmla="*/ 3787370 h 3787370"/>
              <a:gd name="connsiteX4" fmla="*/ 790795 w 3557057"/>
              <a:gd name="connsiteY4" fmla="*/ 1761679 h 3787370"/>
              <a:gd name="connsiteX5" fmla="*/ 0 w 3557057"/>
              <a:gd name="connsiteY5" fmla="*/ 1761679 h 3787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57057" h="3787370">
                <a:moveTo>
                  <a:pt x="0" y="0"/>
                </a:moveTo>
                <a:lnTo>
                  <a:pt x="3557057" y="0"/>
                </a:lnTo>
                <a:lnTo>
                  <a:pt x="3557057" y="3787370"/>
                </a:lnTo>
                <a:lnTo>
                  <a:pt x="790795" y="3787370"/>
                </a:lnTo>
                <a:lnTo>
                  <a:pt x="790795" y="1761679"/>
                </a:lnTo>
                <a:lnTo>
                  <a:pt x="0" y="1761679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2A24756-CA3A-4517-A7FC-7AC9F96B237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439275" y="3078266"/>
            <a:ext cx="2796179" cy="2700234"/>
          </a:xfrm>
          <a:custGeom>
            <a:avLst/>
            <a:gdLst>
              <a:gd name="connsiteX0" fmla="*/ 0 w 2796179"/>
              <a:gd name="connsiteY0" fmla="*/ 0 h 2700234"/>
              <a:gd name="connsiteX1" fmla="*/ 2796179 w 2796179"/>
              <a:gd name="connsiteY1" fmla="*/ 0 h 2700234"/>
              <a:gd name="connsiteX2" fmla="*/ 2796179 w 2796179"/>
              <a:gd name="connsiteY2" fmla="*/ 2700234 h 2700234"/>
              <a:gd name="connsiteX3" fmla="*/ 0 w 2796179"/>
              <a:gd name="connsiteY3" fmla="*/ 2700234 h 2700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6179" h="2700234">
                <a:moveTo>
                  <a:pt x="0" y="0"/>
                </a:moveTo>
                <a:lnTo>
                  <a:pt x="2796179" y="0"/>
                </a:lnTo>
                <a:lnTo>
                  <a:pt x="2796179" y="2700234"/>
                </a:lnTo>
                <a:lnTo>
                  <a:pt x="0" y="270023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49114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46E14A3-C597-495F-9855-ABED321771D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13235" y="2563929"/>
            <a:ext cx="1957183" cy="2698252"/>
          </a:xfrm>
          <a:custGeom>
            <a:avLst/>
            <a:gdLst>
              <a:gd name="connsiteX0" fmla="*/ 0 w 1957183"/>
              <a:gd name="connsiteY0" fmla="*/ 0 h 2698252"/>
              <a:gd name="connsiteX1" fmla="*/ 1957183 w 1957183"/>
              <a:gd name="connsiteY1" fmla="*/ 0 h 2698252"/>
              <a:gd name="connsiteX2" fmla="*/ 1957183 w 1957183"/>
              <a:gd name="connsiteY2" fmla="*/ 2698252 h 2698252"/>
              <a:gd name="connsiteX3" fmla="*/ 0 w 1957183"/>
              <a:gd name="connsiteY3" fmla="*/ 2698252 h 2698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57183" h="2698252">
                <a:moveTo>
                  <a:pt x="0" y="0"/>
                </a:moveTo>
                <a:lnTo>
                  <a:pt x="1957183" y="0"/>
                </a:lnTo>
                <a:lnTo>
                  <a:pt x="1957183" y="2698252"/>
                </a:lnTo>
                <a:lnTo>
                  <a:pt x="0" y="269825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DC7F10A5-618F-40DC-BB9F-49FA47B098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088226" y="1771113"/>
            <a:ext cx="2308935" cy="3491068"/>
          </a:xfrm>
          <a:custGeom>
            <a:avLst/>
            <a:gdLst>
              <a:gd name="connsiteX0" fmla="*/ 0 w 2308935"/>
              <a:gd name="connsiteY0" fmla="*/ 0 h 3491068"/>
              <a:gd name="connsiteX1" fmla="*/ 2308935 w 2308935"/>
              <a:gd name="connsiteY1" fmla="*/ 0 h 3491068"/>
              <a:gd name="connsiteX2" fmla="*/ 2308935 w 2308935"/>
              <a:gd name="connsiteY2" fmla="*/ 3491068 h 3491068"/>
              <a:gd name="connsiteX3" fmla="*/ 0 w 2308935"/>
              <a:gd name="connsiteY3" fmla="*/ 3491068 h 3491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08935" h="3491068">
                <a:moveTo>
                  <a:pt x="0" y="0"/>
                </a:moveTo>
                <a:lnTo>
                  <a:pt x="2308935" y="0"/>
                </a:lnTo>
                <a:lnTo>
                  <a:pt x="2308935" y="3491068"/>
                </a:lnTo>
                <a:lnTo>
                  <a:pt x="0" y="349106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05B3B13C-9BB9-4BC9-AB1A-D0349829089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514970" y="861659"/>
            <a:ext cx="2666744" cy="4400522"/>
          </a:xfrm>
          <a:custGeom>
            <a:avLst/>
            <a:gdLst>
              <a:gd name="connsiteX0" fmla="*/ 0 w 2666744"/>
              <a:gd name="connsiteY0" fmla="*/ 0 h 4400522"/>
              <a:gd name="connsiteX1" fmla="*/ 2666744 w 2666744"/>
              <a:gd name="connsiteY1" fmla="*/ 0 h 4400522"/>
              <a:gd name="connsiteX2" fmla="*/ 2666744 w 2666744"/>
              <a:gd name="connsiteY2" fmla="*/ 4400522 h 4400522"/>
              <a:gd name="connsiteX3" fmla="*/ 0 w 2666744"/>
              <a:gd name="connsiteY3" fmla="*/ 4400522 h 4400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6744" h="4400522">
                <a:moveTo>
                  <a:pt x="0" y="0"/>
                </a:moveTo>
                <a:lnTo>
                  <a:pt x="2666744" y="0"/>
                </a:lnTo>
                <a:lnTo>
                  <a:pt x="2666744" y="4400522"/>
                </a:lnTo>
                <a:lnTo>
                  <a:pt x="0" y="4400522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66336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180C31E5-2136-49F7-8EAE-1A28BE8C62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427018" y="2019301"/>
            <a:ext cx="2764981" cy="4838699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B29C6A5C-AA1C-4867-9CEE-856D9BB75B6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427019" y="0"/>
            <a:ext cx="2764981" cy="1907178"/>
          </a:xfrm>
          <a:custGeom>
            <a:avLst/>
            <a:gdLst>
              <a:gd name="connsiteX0" fmla="*/ 0 w 2764981"/>
              <a:gd name="connsiteY0" fmla="*/ 0 h 1907178"/>
              <a:gd name="connsiteX1" fmla="*/ 2764981 w 2764981"/>
              <a:gd name="connsiteY1" fmla="*/ 0 h 1907178"/>
              <a:gd name="connsiteX2" fmla="*/ 2764981 w 2764981"/>
              <a:gd name="connsiteY2" fmla="*/ 1907178 h 1907178"/>
              <a:gd name="connsiteX3" fmla="*/ 0 w 2764981"/>
              <a:gd name="connsiteY3" fmla="*/ 1907178 h 1907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1907178">
                <a:moveTo>
                  <a:pt x="0" y="0"/>
                </a:moveTo>
                <a:lnTo>
                  <a:pt x="2764981" y="0"/>
                </a:lnTo>
                <a:lnTo>
                  <a:pt x="2764981" y="1907178"/>
                </a:lnTo>
                <a:lnTo>
                  <a:pt x="0" y="1907178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CDE83469-09FB-497A-B803-275B753258B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40501" y="0"/>
            <a:ext cx="2764981" cy="3310584"/>
          </a:xfrm>
          <a:custGeom>
            <a:avLst/>
            <a:gdLst>
              <a:gd name="connsiteX0" fmla="*/ 0 w 2764981"/>
              <a:gd name="connsiteY0" fmla="*/ 0 h 3310584"/>
              <a:gd name="connsiteX1" fmla="*/ 2764981 w 2764981"/>
              <a:gd name="connsiteY1" fmla="*/ 0 h 3310584"/>
              <a:gd name="connsiteX2" fmla="*/ 2764981 w 2764981"/>
              <a:gd name="connsiteY2" fmla="*/ 3310584 h 3310584"/>
              <a:gd name="connsiteX3" fmla="*/ 0 w 2764981"/>
              <a:gd name="connsiteY3" fmla="*/ 3310584 h 3310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64981" h="3310584">
                <a:moveTo>
                  <a:pt x="0" y="0"/>
                </a:moveTo>
                <a:lnTo>
                  <a:pt x="2764981" y="0"/>
                </a:lnTo>
                <a:lnTo>
                  <a:pt x="2764981" y="3310584"/>
                </a:lnTo>
                <a:lnTo>
                  <a:pt x="0" y="3310584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7090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28609E91-474C-422D-99DA-68D98DE3656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45737" y="3432674"/>
            <a:ext cx="3084076" cy="3425326"/>
          </a:xfrm>
          <a:custGeom>
            <a:avLst/>
            <a:gdLst>
              <a:gd name="connsiteX0" fmla="*/ 0 w 3084076"/>
              <a:gd name="connsiteY0" fmla="*/ 0 h 3425326"/>
              <a:gd name="connsiteX1" fmla="*/ 3084076 w 3084076"/>
              <a:gd name="connsiteY1" fmla="*/ 0 h 3425326"/>
              <a:gd name="connsiteX2" fmla="*/ 3084076 w 3084076"/>
              <a:gd name="connsiteY2" fmla="*/ 3425326 h 3425326"/>
              <a:gd name="connsiteX3" fmla="*/ 0 w 3084076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84076" h="3425326">
                <a:moveTo>
                  <a:pt x="0" y="0"/>
                </a:moveTo>
                <a:lnTo>
                  <a:pt x="3084076" y="0"/>
                </a:lnTo>
                <a:lnTo>
                  <a:pt x="3084076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15F368A-D532-4B4B-9F30-B7814F6ADDBC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16691" y="3"/>
            <a:ext cx="4745735" cy="3425326"/>
          </a:xfrm>
          <a:custGeom>
            <a:avLst/>
            <a:gdLst>
              <a:gd name="connsiteX0" fmla="*/ 0 w 4745735"/>
              <a:gd name="connsiteY0" fmla="*/ 0 h 3425326"/>
              <a:gd name="connsiteX1" fmla="*/ 4745735 w 4745735"/>
              <a:gd name="connsiteY1" fmla="*/ 0 h 3425326"/>
              <a:gd name="connsiteX2" fmla="*/ 4745735 w 4745735"/>
              <a:gd name="connsiteY2" fmla="*/ 3425326 h 3425326"/>
              <a:gd name="connsiteX3" fmla="*/ 0 w 4745735"/>
              <a:gd name="connsiteY3" fmla="*/ 3425326 h 3425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45735" h="3425326">
                <a:moveTo>
                  <a:pt x="0" y="0"/>
                </a:moveTo>
                <a:lnTo>
                  <a:pt x="4745735" y="0"/>
                </a:lnTo>
                <a:lnTo>
                  <a:pt x="4745735" y="3425326"/>
                </a:lnTo>
                <a:lnTo>
                  <a:pt x="0" y="3425326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8056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Single Corner Rounded 3">
            <a:extLst>
              <a:ext uri="{FF2B5EF4-FFF2-40B4-BE49-F238E27FC236}">
                <a16:creationId xmlns:a16="http://schemas.microsoft.com/office/drawing/2014/main" id="{C3D6D440-B5F7-4C84-A767-C0F636FDC266}"/>
              </a:ext>
            </a:extLst>
          </p:cNvPr>
          <p:cNvSpPr/>
          <p:nvPr userDrawn="1"/>
        </p:nvSpPr>
        <p:spPr>
          <a:xfrm rot="10800000" flipH="1">
            <a:off x="1" y="-3"/>
            <a:ext cx="11417300" cy="4950151"/>
          </a:xfrm>
          <a:prstGeom prst="round1Rect">
            <a:avLst>
              <a:gd name="adj" fmla="val 2813"/>
            </a:avLst>
          </a:prstGeom>
          <a:solidFill>
            <a:schemeClr val="tx1"/>
          </a:solidFill>
          <a:ln>
            <a:noFill/>
          </a:ln>
          <a:effectLst>
            <a:outerShdw blurRad="63500" dist="38100" dir="5400000" algn="t" rotWithShape="0">
              <a:srgbClr val="1B2A3A">
                <a:alpha val="1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4E018704-9840-4955-ABB5-22A85B516E5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7112" y="1234441"/>
            <a:ext cx="2050413" cy="4367222"/>
          </a:xfrm>
          <a:custGeom>
            <a:avLst/>
            <a:gdLst>
              <a:gd name="connsiteX0" fmla="*/ 157246 w 2050413"/>
              <a:gd name="connsiteY0" fmla="*/ 0 h 4367222"/>
              <a:gd name="connsiteX1" fmla="*/ 1893167 w 2050413"/>
              <a:gd name="connsiteY1" fmla="*/ 0 h 4367222"/>
              <a:gd name="connsiteX2" fmla="*/ 2050413 w 2050413"/>
              <a:gd name="connsiteY2" fmla="*/ 157246 h 4367222"/>
              <a:gd name="connsiteX3" fmla="*/ 2050413 w 2050413"/>
              <a:gd name="connsiteY3" fmla="*/ 4209976 h 4367222"/>
              <a:gd name="connsiteX4" fmla="*/ 1893167 w 2050413"/>
              <a:gd name="connsiteY4" fmla="*/ 4367222 h 4367222"/>
              <a:gd name="connsiteX5" fmla="*/ 157246 w 2050413"/>
              <a:gd name="connsiteY5" fmla="*/ 4367222 h 4367222"/>
              <a:gd name="connsiteX6" fmla="*/ 0 w 2050413"/>
              <a:gd name="connsiteY6" fmla="*/ 4209976 h 4367222"/>
              <a:gd name="connsiteX7" fmla="*/ 0 w 2050413"/>
              <a:gd name="connsiteY7" fmla="*/ 157246 h 4367222"/>
              <a:gd name="connsiteX8" fmla="*/ 157246 w 2050413"/>
              <a:gd name="connsiteY8" fmla="*/ 0 h 4367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50413" h="4367222">
                <a:moveTo>
                  <a:pt x="157246" y="0"/>
                </a:moveTo>
                <a:lnTo>
                  <a:pt x="1893167" y="0"/>
                </a:lnTo>
                <a:cubicBezTo>
                  <a:pt x="1980012" y="0"/>
                  <a:pt x="2050413" y="70401"/>
                  <a:pt x="2050413" y="157246"/>
                </a:cubicBezTo>
                <a:lnTo>
                  <a:pt x="2050413" y="4209976"/>
                </a:lnTo>
                <a:cubicBezTo>
                  <a:pt x="2050413" y="4296821"/>
                  <a:pt x="1980012" y="4367222"/>
                  <a:pt x="1893167" y="4367222"/>
                </a:cubicBezTo>
                <a:lnTo>
                  <a:pt x="157246" y="4367222"/>
                </a:lnTo>
                <a:cubicBezTo>
                  <a:pt x="70401" y="4367222"/>
                  <a:pt x="0" y="4296821"/>
                  <a:pt x="0" y="4209976"/>
                </a:cubicBezTo>
                <a:lnTo>
                  <a:pt x="0" y="157246"/>
                </a:lnTo>
                <a:cubicBezTo>
                  <a:pt x="0" y="70401"/>
                  <a:pt x="70401" y="0"/>
                  <a:pt x="157246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6EB1BF6-22C3-444B-B420-41798A6BB48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205038" y="942976"/>
            <a:ext cx="2357437" cy="4950153"/>
          </a:xfrm>
          <a:custGeom>
            <a:avLst/>
            <a:gdLst>
              <a:gd name="connsiteX0" fmla="*/ 256984 w 2357437"/>
              <a:gd name="connsiteY0" fmla="*/ 0 h 4950153"/>
              <a:gd name="connsiteX1" fmla="*/ 2100453 w 2357437"/>
              <a:gd name="connsiteY1" fmla="*/ 0 h 4950153"/>
              <a:gd name="connsiteX2" fmla="*/ 2357437 w 2357437"/>
              <a:gd name="connsiteY2" fmla="*/ 256984 h 4950153"/>
              <a:gd name="connsiteX3" fmla="*/ 2357437 w 2357437"/>
              <a:gd name="connsiteY3" fmla="*/ 4693169 h 4950153"/>
              <a:gd name="connsiteX4" fmla="*/ 2100453 w 2357437"/>
              <a:gd name="connsiteY4" fmla="*/ 4950153 h 4950153"/>
              <a:gd name="connsiteX5" fmla="*/ 256984 w 2357437"/>
              <a:gd name="connsiteY5" fmla="*/ 4950153 h 4950153"/>
              <a:gd name="connsiteX6" fmla="*/ 0 w 2357437"/>
              <a:gd name="connsiteY6" fmla="*/ 4693169 h 4950153"/>
              <a:gd name="connsiteX7" fmla="*/ 0 w 2357437"/>
              <a:gd name="connsiteY7" fmla="*/ 256984 h 4950153"/>
              <a:gd name="connsiteX8" fmla="*/ 256984 w 2357437"/>
              <a:gd name="connsiteY8" fmla="*/ 0 h 49501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357437" h="4950153">
                <a:moveTo>
                  <a:pt x="256984" y="0"/>
                </a:moveTo>
                <a:lnTo>
                  <a:pt x="2100453" y="0"/>
                </a:lnTo>
                <a:cubicBezTo>
                  <a:pt x="2242381" y="0"/>
                  <a:pt x="2357437" y="115056"/>
                  <a:pt x="2357437" y="256984"/>
                </a:cubicBezTo>
                <a:lnTo>
                  <a:pt x="2357437" y="4693169"/>
                </a:lnTo>
                <a:cubicBezTo>
                  <a:pt x="2357437" y="4835097"/>
                  <a:pt x="2242381" y="4950153"/>
                  <a:pt x="2100453" y="4950153"/>
                </a:cubicBezTo>
                <a:lnTo>
                  <a:pt x="256984" y="4950153"/>
                </a:lnTo>
                <a:cubicBezTo>
                  <a:pt x="115056" y="4950153"/>
                  <a:pt x="0" y="4835097"/>
                  <a:pt x="0" y="4693169"/>
                </a:cubicBezTo>
                <a:lnTo>
                  <a:pt x="0" y="256984"/>
                </a:lnTo>
                <a:cubicBezTo>
                  <a:pt x="0" y="115056"/>
                  <a:pt x="115056" y="0"/>
                  <a:pt x="25698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3769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69F9E58-7068-4AA5-88A5-2D212BF04C6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731521" y="1205865"/>
            <a:ext cx="5227321" cy="3038475"/>
          </a:xfrm>
          <a:custGeom>
            <a:avLst/>
            <a:gdLst>
              <a:gd name="connsiteX0" fmla="*/ 0 w 5227321"/>
              <a:gd name="connsiteY0" fmla="*/ 0 h 3038475"/>
              <a:gd name="connsiteX1" fmla="*/ 5227321 w 5227321"/>
              <a:gd name="connsiteY1" fmla="*/ 0 h 3038475"/>
              <a:gd name="connsiteX2" fmla="*/ 5227321 w 5227321"/>
              <a:gd name="connsiteY2" fmla="*/ 3038475 h 3038475"/>
              <a:gd name="connsiteX3" fmla="*/ 0 w 5227321"/>
              <a:gd name="connsiteY3" fmla="*/ 3038475 h 30384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27321" h="3038475">
                <a:moveTo>
                  <a:pt x="0" y="0"/>
                </a:moveTo>
                <a:lnTo>
                  <a:pt x="5227321" y="0"/>
                </a:lnTo>
                <a:lnTo>
                  <a:pt x="5227321" y="3038475"/>
                </a:lnTo>
                <a:lnTo>
                  <a:pt x="0" y="303847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17349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990E61A-6BDC-4F3E-8C26-1ED6755CAC6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593632" y="2821847"/>
            <a:ext cx="4018327" cy="2579215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9466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803DA5-5637-4267-8A70-8BC86B1161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4772403"/>
          </a:xfrm>
          <a:custGeom>
            <a:avLst/>
            <a:gdLst>
              <a:gd name="connsiteX0" fmla="*/ 0 w 4018327"/>
              <a:gd name="connsiteY0" fmla="*/ 0 h 2579215"/>
              <a:gd name="connsiteX1" fmla="*/ 4018327 w 4018327"/>
              <a:gd name="connsiteY1" fmla="*/ 0 h 2579215"/>
              <a:gd name="connsiteX2" fmla="*/ 4018327 w 4018327"/>
              <a:gd name="connsiteY2" fmla="*/ 2579215 h 2579215"/>
              <a:gd name="connsiteX3" fmla="*/ 0 w 4018327"/>
              <a:gd name="connsiteY3" fmla="*/ 2579215 h 25792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18327" h="2579215">
                <a:moveTo>
                  <a:pt x="0" y="0"/>
                </a:moveTo>
                <a:lnTo>
                  <a:pt x="4018327" y="0"/>
                </a:lnTo>
                <a:lnTo>
                  <a:pt x="4018327" y="2579215"/>
                </a:lnTo>
                <a:lnTo>
                  <a:pt x="0" y="2579215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043867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F4E513-0789-E416-D17E-4B4877EBB8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D0D9216-37D4-F93E-4C6A-82E2541793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66426C-53B6-F8B8-D1BE-AC80D2791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EDA50-A079-3A4C-86F9-92104072D3BA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9E2CF68-67D4-C902-110D-8C3B96A9EA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B4AB7EB-A802-6CDA-F199-E188A64CF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6401B7-736E-8C46-8CEA-46D540356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3204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18" Type="http://schemas.openxmlformats.org/officeDocument/2006/relationships/slideLayout" Target="../slideLayouts/slideLayout46.xml"/><Relationship Id="rId26" Type="http://schemas.openxmlformats.org/officeDocument/2006/relationships/slideLayout" Target="../slideLayouts/slideLayout54.xml"/><Relationship Id="rId3" Type="http://schemas.openxmlformats.org/officeDocument/2006/relationships/slideLayout" Target="../slideLayouts/slideLayout31.xml"/><Relationship Id="rId21" Type="http://schemas.openxmlformats.org/officeDocument/2006/relationships/slideLayout" Target="../slideLayouts/slideLayout49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17" Type="http://schemas.openxmlformats.org/officeDocument/2006/relationships/slideLayout" Target="../slideLayouts/slideLayout45.xml"/><Relationship Id="rId25" Type="http://schemas.openxmlformats.org/officeDocument/2006/relationships/slideLayout" Target="../slideLayouts/slideLayout53.xml"/><Relationship Id="rId2" Type="http://schemas.openxmlformats.org/officeDocument/2006/relationships/slideLayout" Target="../slideLayouts/slideLayout30.xml"/><Relationship Id="rId16" Type="http://schemas.openxmlformats.org/officeDocument/2006/relationships/slideLayout" Target="../slideLayouts/slideLayout44.xml"/><Relationship Id="rId20" Type="http://schemas.openxmlformats.org/officeDocument/2006/relationships/slideLayout" Target="../slideLayouts/slideLayout48.xml"/><Relationship Id="rId29" Type="http://schemas.openxmlformats.org/officeDocument/2006/relationships/theme" Target="../theme/theme2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24" Type="http://schemas.openxmlformats.org/officeDocument/2006/relationships/slideLayout" Target="../slideLayouts/slideLayout52.xml"/><Relationship Id="rId5" Type="http://schemas.openxmlformats.org/officeDocument/2006/relationships/slideLayout" Target="../slideLayouts/slideLayout33.xml"/><Relationship Id="rId15" Type="http://schemas.openxmlformats.org/officeDocument/2006/relationships/slideLayout" Target="../slideLayouts/slideLayout43.xml"/><Relationship Id="rId23" Type="http://schemas.openxmlformats.org/officeDocument/2006/relationships/slideLayout" Target="../slideLayouts/slideLayout51.xml"/><Relationship Id="rId28" Type="http://schemas.openxmlformats.org/officeDocument/2006/relationships/slideLayout" Target="../slideLayouts/slideLayout56.xml"/><Relationship Id="rId10" Type="http://schemas.openxmlformats.org/officeDocument/2006/relationships/slideLayout" Target="../slideLayouts/slideLayout38.xml"/><Relationship Id="rId19" Type="http://schemas.openxmlformats.org/officeDocument/2006/relationships/slideLayout" Target="../slideLayouts/slideLayout47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Relationship Id="rId22" Type="http://schemas.openxmlformats.org/officeDocument/2006/relationships/slideLayout" Target="../slideLayouts/slideLayout50.xml"/><Relationship Id="rId27" Type="http://schemas.openxmlformats.org/officeDocument/2006/relationships/slideLayout" Target="../slideLayouts/slideLayout5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>
            <a:extLst>
              <a:ext uri="{FF2B5EF4-FFF2-40B4-BE49-F238E27FC236}">
                <a16:creationId xmlns:a16="http://schemas.microsoft.com/office/drawing/2014/main" id="{1BDC8644-12B2-118E-8956-6EEA39F3D004}"/>
              </a:ext>
            </a:extLst>
          </p:cNvPr>
          <p:cNvSpPr/>
          <p:nvPr userDrawn="1"/>
        </p:nvSpPr>
        <p:spPr>
          <a:xfrm>
            <a:off x="1" y="0"/>
            <a:ext cx="899652" cy="6858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ln>
                <a:solidFill>
                  <a:sysClr val="windowText" lastClr="000000"/>
                </a:solidFill>
              </a:ln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615DF4-032C-4496-8C84-4FB82264B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F962C2-E2FB-4D8F-94AE-0B1754499D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1AD48F-9DB7-441E-BDCF-A9316FF6A0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Mulish Light" pitchFamily="2" charset="77"/>
                <a:cs typeface="Arial" panose="020B0604020202020204" pitchFamily="34" charset="0"/>
              </a:defRPr>
            </a:lvl1pPr>
          </a:lstStyle>
          <a:p>
            <a:fld id="{2461F6D8-C7E4-4CA9-8B10-D43E22FFACE5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03D46-4D4C-4062-89AD-1ACF8788C1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Mulish" pitchFamily="2" charset="77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E92E-DE68-4EBF-8405-B5C304BEA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Mulish" pitchFamily="2" charset="77"/>
                <a:cs typeface="Arial" panose="020B0604020202020204" pitchFamily="34" charset="0"/>
              </a:defRPr>
            </a:lvl1pPr>
          </a:lstStyle>
          <a:p>
            <a:fld id="{15D4C7B7-87F1-42E9-A57C-6CD5A0BA2BF6}" type="slidenum">
              <a:rPr lang="en-US" smtClean="0"/>
              <a:pPr/>
              <a:t>‹Nº›</a:t>
            </a:fld>
            <a:endParaRPr lang="en-US"/>
          </a:p>
        </p:txBody>
      </p:sp>
      <p:pic>
        <p:nvPicPr>
          <p:cNvPr id="15" name="Imagen 14" descr="Icono&#10;&#10;El contenido generado por IA puede ser incorrecto.">
            <a:extLst>
              <a:ext uri="{FF2B5EF4-FFF2-40B4-BE49-F238E27FC236}">
                <a16:creationId xmlns:a16="http://schemas.microsoft.com/office/drawing/2014/main" id="{550E50AA-DF27-90A1-31D5-880B9EBDBA41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76" y="282399"/>
            <a:ext cx="347773" cy="410775"/>
          </a:xfrm>
          <a:prstGeom prst="rect">
            <a:avLst/>
          </a:prstGeom>
        </p:spPr>
      </p:pic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09B1937B-29F6-B5D9-6F86-5B9B9BE30E92}"/>
              </a:ext>
            </a:extLst>
          </p:cNvPr>
          <p:cNvSpPr txBox="1">
            <a:spLocks/>
          </p:cNvSpPr>
          <p:nvPr userDrawn="1"/>
        </p:nvSpPr>
        <p:spPr>
          <a:xfrm>
            <a:off x="152401" y="6348771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i="0" kern="1200">
                <a:solidFill>
                  <a:schemeClr val="tx1">
                    <a:tint val="75000"/>
                  </a:schemeClr>
                </a:solidFill>
                <a:latin typeface="Mulish" pitchFamily="2" charset="77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5D4C7B7-87F1-42E9-A57C-6CD5A0BA2BF6}" type="slidenum">
              <a:rPr lang="en-US" smtClean="0">
                <a:solidFill>
                  <a:schemeClr val="accent3"/>
                </a:solidFill>
              </a:rPr>
              <a:pPr algn="ctr"/>
              <a:t>‹Nº›</a:t>
            </a:fld>
            <a:endParaRPr lang="en-US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04165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83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7" r:id="rId13"/>
    <p:sldLayoutId id="2147483668" r:id="rId14"/>
    <p:sldLayoutId id="2147483669" r:id="rId15"/>
    <p:sldLayoutId id="2147483670" r:id="rId16"/>
    <p:sldLayoutId id="2147483671" r:id="rId17"/>
    <p:sldLayoutId id="2147483672" r:id="rId18"/>
    <p:sldLayoutId id="2147483673" r:id="rId19"/>
    <p:sldLayoutId id="2147483674" r:id="rId20"/>
    <p:sldLayoutId id="2147483675" r:id="rId21"/>
    <p:sldLayoutId id="2147483676" r:id="rId22"/>
    <p:sldLayoutId id="2147483677" r:id="rId23"/>
    <p:sldLayoutId id="2147483678" r:id="rId24"/>
    <p:sldLayoutId id="2147483679" r:id="rId25"/>
    <p:sldLayoutId id="2147483680" r:id="rId26"/>
    <p:sldLayoutId id="2147483681" r:id="rId27"/>
    <p:sldLayoutId id="2147483682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Plus Jakarta Sans" pitchFamily="2" charset="77"/>
          <a:ea typeface="+mj-ea"/>
          <a:cs typeface="Plus Jakarta Sans" pitchFamily="2" charset="77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Mulish" pitchFamily="2" charset="77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F262AA7-566E-8CEE-1C18-31569900C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DFAF664-4490-E24F-2459-A504187DFA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84F745-D8CC-56B8-1F3D-1EB8C81C4B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D4EDA50-A079-3A4C-86F9-92104072D3BA}" type="datetimeFigureOut">
              <a:rPr lang="es-ES" smtClean="0"/>
              <a:t>29/09/2026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29F441F-4FCD-678F-03BA-DCED83BC1D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447BDE-E2F5-00C4-A33F-7BA110193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6401B7-736E-8C46-8CEA-46D5403566F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8873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714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685" r:id="rId2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18" Type="http://schemas.openxmlformats.org/officeDocument/2006/relationships/image" Target="../media/image17.svg"/><Relationship Id="rId26" Type="http://schemas.openxmlformats.org/officeDocument/2006/relationships/image" Target="../media/image25.svg"/><Relationship Id="rId3" Type="http://schemas.openxmlformats.org/officeDocument/2006/relationships/image" Target="../media/image2.sv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11.svg"/><Relationship Id="rId17" Type="http://schemas.openxmlformats.org/officeDocument/2006/relationships/image" Target="../media/image16.svg"/><Relationship Id="rId25" Type="http://schemas.openxmlformats.org/officeDocument/2006/relationships/image" Target="../media/image2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5.svg"/><Relationship Id="rId20" Type="http://schemas.openxmlformats.org/officeDocument/2006/relationships/image" Target="../media/image19.svg"/><Relationship Id="rId29" Type="http://schemas.openxmlformats.org/officeDocument/2006/relationships/image" Target="../media/image2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svg"/><Relationship Id="rId24" Type="http://schemas.openxmlformats.org/officeDocument/2006/relationships/image" Target="../media/image23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23" Type="http://schemas.openxmlformats.org/officeDocument/2006/relationships/image" Target="../media/image22.svg"/><Relationship Id="rId28" Type="http://schemas.openxmlformats.org/officeDocument/2006/relationships/image" Target="../media/image27.svg"/><Relationship Id="rId10" Type="http://schemas.openxmlformats.org/officeDocument/2006/relationships/image" Target="../media/image9.svg"/><Relationship Id="rId19" Type="http://schemas.openxmlformats.org/officeDocument/2006/relationships/image" Target="../media/image18.svg"/><Relationship Id="rId4" Type="http://schemas.openxmlformats.org/officeDocument/2006/relationships/image" Target="../media/image3.svg"/><Relationship Id="rId9" Type="http://schemas.openxmlformats.org/officeDocument/2006/relationships/image" Target="../media/image8.svg"/><Relationship Id="rId14" Type="http://schemas.openxmlformats.org/officeDocument/2006/relationships/image" Target="../media/image13.svg"/><Relationship Id="rId22" Type="http://schemas.openxmlformats.org/officeDocument/2006/relationships/image" Target="../media/image21.svg"/><Relationship Id="rId27" Type="http://schemas.openxmlformats.org/officeDocument/2006/relationships/image" Target="../media/image26.svg"/><Relationship Id="rId30" Type="http://schemas.openxmlformats.org/officeDocument/2006/relationships/image" Target="../media/image29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13" Type="http://schemas.openxmlformats.org/officeDocument/2006/relationships/image" Target="../media/image40.svg"/><Relationship Id="rId18" Type="http://schemas.openxmlformats.org/officeDocument/2006/relationships/image" Target="../media/image45.svg"/><Relationship Id="rId26" Type="http://schemas.openxmlformats.org/officeDocument/2006/relationships/image" Target="../media/image53.svg"/><Relationship Id="rId3" Type="http://schemas.openxmlformats.org/officeDocument/2006/relationships/image" Target="../media/image30.png"/><Relationship Id="rId21" Type="http://schemas.openxmlformats.org/officeDocument/2006/relationships/image" Target="../media/image48.svg"/><Relationship Id="rId7" Type="http://schemas.openxmlformats.org/officeDocument/2006/relationships/image" Target="../media/image34.svg"/><Relationship Id="rId12" Type="http://schemas.openxmlformats.org/officeDocument/2006/relationships/image" Target="../media/image39.svg"/><Relationship Id="rId17" Type="http://schemas.openxmlformats.org/officeDocument/2006/relationships/image" Target="../media/image44.svg"/><Relationship Id="rId25" Type="http://schemas.openxmlformats.org/officeDocument/2006/relationships/image" Target="../media/image5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3.svg"/><Relationship Id="rId20" Type="http://schemas.openxmlformats.org/officeDocument/2006/relationships/image" Target="../media/image47.svg"/><Relationship Id="rId29" Type="http://schemas.openxmlformats.org/officeDocument/2006/relationships/image" Target="../media/image5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11" Type="http://schemas.openxmlformats.org/officeDocument/2006/relationships/image" Target="../media/image38.svg"/><Relationship Id="rId24" Type="http://schemas.openxmlformats.org/officeDocument/2006/relationships/image" Target="../media/image51.svg"/><Relationship Id="rId5" Type="http://schemas.openxmlformats.org/officeDocument/2006/relationships/image" Target="../media/image32.svg"/><Relationship Id="rId15" Type="http://schemas.openxmlformats.org/officeDocument/2006/relationships/image" Target="../media/image42.svg"/><Relationship Id="rId23" Type="http://schemas.openxmlformats.org/officeDocument/2006/relationships/image" Target="../media/image50.svg"/><Relationship Id="rId28" Type="http://schemas.openxmlformats.org/officeDocument/2006/relationships/image" Target="../media/image55.svg"/><Relationship Id="rId10" Type="http://schemas.openxmlformats.org/officeDocument/2006/relationships/image" Target="../media/image37.svg"/><Relationship Id="rId19" Type="http://schemas.openxmlformats.org/officeDocument/2006/relationships/image" Target="../media/image46.svg"/><Relationship Id="rId31" Type="http://schemas.openxmlformats.org/officeDocument/2006/relationships/image" Target="../media/image58.svg"/><Relationship Id="rId4" Type="http://schemas.openxmlformats.org/officeDocument/2006/relationships/image" Target="../media/image31.svg"/><Relationship Id="rId9" Type="http://schemas.openxmlformats.org/officeDocument/2006/relationships/image" Target="../media/image36.svg"/><Relationship Id="rId14" Type="http://schemas.openxmlformats.org/officeDocument/2006/relationships/image" Target="../media/image41.svg"/><Relationship Id="rId22" Type="http://schemas.openxmlformats.org/officeDocument/2006/relationships/image" Target="../media/image49.svg"/><Relationship Id="rId27" Type="http://schemas.openxmlformats.org/officeDocument/2006/relationships/image" Target="../media/image54.svg"/><Relationship Id="rId30" Type="http://schemas.openxmlformats.org/officeDocument/2006/relationships/image" Target="../media/image57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">
            <a:extLst>
              <a:ext uri="{FF2B5EF4-FFF2-40B4-BE49-F238E27FC236}">
                <a16:creationId xmlns:a16="http://schemas.microsoft.com/office/drawing/2014/main" id="{3602E5FD-FCC6-1138-2656-4A7189672BEF}"/>
              </a:ext>
            </a:extLst>
          </p:cNvPr>
          <p:cNvSpPr txBox="1"/>
          <p:nvPr/>
        </p:nvSpPr>
        <p:spPr>
          <a:xfrm>
            <a:off x="640080" y="411480"/>
            <a:ext cx="73152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200" b="1" noProof="0" dirty="0">
                <a:solidFill>
                  <a:srgbClr val="15222F"/>
                </a:solidFill>
                <a:latin typeface="Arial Nova" panose="020B0504020202020204" pitchFamily="34" charset="0"/>
              </a:rPr>
              <a:t>BIBLIOTECA DE ICONOS · BIP&amp;DRIVE</a:t>
            </a: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3C1965F2-7F3C-963A-09B8-48F190696A80}"/>
              </a:ext>
            </a:extLst>
          </p:cNvPr>
          <p:cNvSpPr txBox="1"/>
          <p:nvPr/>
        </p:nvSpPr>
        <p:spPr>
          <a:xfrm>
            <a:off x="640080" y="685800"/>
            <a:ext cx="777240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2200" b="1" noProof="0" dirty="0">
                <a:solidFill>
                  <a:srgbClr val="15222F"/>
                </a:solidFill>
                <a:latin typeface="Arial Nova" panose="020B0504020202020204" pitchFamily="34" charset="0"/>
              </a:rPr>
              <a:t>Iconos en color principal</a:t>
            </a:r>
          </a:p>
        </p:txBody>
      </p:sp>
      <p:sp>
        <p:nvSpPr>
          <p:cNvPr id="26" name="TextBox 3">
            <a:extLst>
              <a:ext uri="{FF2B5EF4-FFF2-40B4-BE49-F238E27FC236}">
                <a16:creationId xmlns:a16="http://schemas.microsoft.com/office/drawing/2014/main" id="{2377BB80-14B2-2D53-BC49-A46F33184319}"/>
              </a:ext>
            </a:extLst>
          </p:cNvPr>
          <p:cNvSpPr txBox="1"/>
          <p:nvPr/>
        </p:nvSpPr>
        <p:spPr>
          <a:xfrm>
            <a:off x="640080" y="1143000"/>
            <a:ext cx="109728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050" b="0" noProof="0" dirty="0">
                <a:solidFill>
                  <a:srgbClr val="4B596E"/>
                </a:solidFill>
                <a:latin typeface="Arial Nova" panose="020B0504020202020204" pitchFamily="34" charset="0"/>
              </a:rPr>
              <a:t>Versión por defecto sobre fondos claros. 28 iconos · SVG nativo de PowerPoint · #1B2A3A.</a:t>
            </a:r>
          </a:p>
        </p:txBody>
      </p:sp>
      <p:pic>
        <p:nvPicPr>
          <p:cNvPr id="27" name="ico_Aparcar_navy" descr="Aparcar_navy.png">
            <a:extLst>
              <a:ext uri="{FF2B5EF4-FFF2-40B4-BE49-F238E27FC236}">
                <a16:creationId xmlns:a16="http://schemas.microsoft.com/office/drawing/2014/main" id="{A408AE7D-0C26-450A-A4EB-FF6DAA2F6B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5135" y="1764792"/>
            <a:ext cx="868680" cy="868680"/>
          </a:xfrm>
          <a:prstGeom prst="rect">
            <a:avLst/>
          </a:prstGeom>
        </p:spPr>
      </p:pic>
      <p:sp>
        <p:nvSpPr>
          <p:cNvPr id="28" name="TextBox 5">
            <a:extLst>
              <a:ext uri="{FF2B5EF4-FFF2-40B4-BE49-F238E27FC236}">
                <a16:creationId xmlns:a16="http://schemas.microsoft.com/office/drawing/2014/main" id="{068C378D-9E1E-5182-9BA4-A401091C1895}"/>
              </a:ext>
            </a:extLst>
          </p:cNvPr>
          <p:cNvSpPr txBox="1"/>
          <p:nvPr/>
        </p:nvSpPr>
        <p:spPr>
          <a:xfrm>
            <a:off x="640080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Aparcar</a:t>
            </a:r>
          </a:p>
        </p:txBody>
      </p:sp>
      <p:pic>
        <p:nvPicPr>
          <p:cNvPr id="29" name="ico_Señal coche_navy" descr="Se_al_coche_navy.png">
            <a:extLst>
              <a:ext uri="{FF2B5EF4-FFF2-40B4-BE49-F238E27FC236}">
                <a16:creationId xmlns:a16="http://schemas.microsoft.com/office/drawing/2014/main" id="{79894CD2-B576-B865-10FB-EC8EED8AE8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543926" y="1902219"/>
            <a:ext cx="868680" cy="593824"/>
          </a:xfrm>
          <a:prstGeom prst="rect">
            <a:avLst/>
          </a:prstGeom>
        </p:spPr>
      </p:pic>
      <p:sp>
        <p:nvSpPr>
          <p:cNvPr id="30" name="TextBox 7">
            <a:extLst>
              <a:ext uri="{FF2B5EF4-FFF2-40B4-BE49-F238E27FC236}">
                <a16:creationId xmlns:a16="http://schemas.microsoft.com/office/drawing/2014/main" id="{600770D9-C923-73B1-7BEF-1160563CBCDA}"/>
              </a:ext>
            </a:extLst>
          </p:cNvPr>
          <p:cNvSpPr txBox="1"/>
          <p:nvPr/>
        </p:nvSpPr>
        <p:spPr>
          <a:xfrm>
            <a:off x="2198870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Señal coche</a:t>
            </a:r>
          </a:p>
        </p:txBody>
      </p:sp>
      <p:pic>
        <p:nvPicPr>
          <p:cNvPr id="31" name="ico_Check_navy" descr="Check_navy.png">
            <a:extLst>
              <a:ext uri="{FF2B5EF4-FFF2-40B4-BE49-F238E27FC236}">
                <a16:creationId xmlns:a16="http://schemas.microsoft.com/office/drawing/2014/main" id="{FE22FFC2-2A49-94DC-FB9C-523C70004F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02716" y="1764792"/>
            <a:ext cx="868680" cy="868680"/>
          </a:xfrm>
          <a:prstGeom prst="rect">
            <a:avLst/>
          </a:prstGeom>
        </p:spPr>
      </p:pic>
      <p:sp>
        <p:nvSpPr>
          <p:cNvPr id="32" name="TextBox 9">
            <a:extLst>
              <a:ext uri="{FF2B5EF4-FFF2-40B4-BE49-F238E27FC236}">
                <a16:creationId xmlns:a16="http://schemas.microsoft.com/office/drawing/2014/main" id="{4FAEEF82-3D57-4AF7-B1B9-288038D455FF}"/>
              </a:ext>
            </a:extLst>
          </p:cNvPr>
          <p:cNvSpPr txBox="1"/>
          <p:nvPr/>
        </p:nvSpPr>
        <p:spPr>
          <a:xfrm>
            <a:off x="3757661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Check</a:t>
            </a:r>
          </a:p>
        </p:txBody>
      </p:sp>
      <p:pic>
        <p:nvPicPr>
          <p:cNvPr id="33" name="ico_Coche_navy" descr="Coche_navy.png">
            <a:extLst>
              <a:ext uri="{FF2B5EF4-FFF2-40B4-BE49-F238E27FC236}">
                <a16:creationId xmlns:a16="http://schemas.microsoft.com/office/drawing/2014/main" id="{BB838B39-3357-28BB-2749-1D415B1EE0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1507" y="1764792"/>
            <a:ext cx="868680" cy="868680"/>
          </a:xfrm>
          <a:prstGeom prst="rect">
            <a:avLst/>
          </a:prstGeom>
        </p:spPr>
      </p:pic>
      <p:sp>
        <p:nvSpPr>
          <p:cNvPr id="34" name="TextBox 11">
            <a:extLst>
              <a:ext uri="{FF2B5EF4-FFF2-40B4-BE49-F238E27FC236}">
                <a16:creationId xmlns:a16="http://schemas.microsoft.com/office/drawing/2014/main" id="{CDA3768F-8E92-D0C4-71F9-B49681E66AB3}"/>
              </a:ext>
            </a:extLst>
          </p:cNvPr>
          <p:cNvSpPr txBox="1"/>
          <p:nvPr/>
        </p:nvSpPr>
        <p:spPr>
          <a:xfrm>
            <a:off x="5316452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Coche</a:t>
            </a:r>
          </a:p>
        </p:txBody>
      </p:sp>
      <p:pic>
        <p:nvPicPr>
          <p:cNvPr id="35" name="ico_Contratación_navy" descr="Contrataci_n_navy.png">
            <a:extLst>
              <a:ext uri="{FF2B5EF4-FFF2-40B4-BE49-F238E27FC236}">
                <a16:creationId xmlns:a16="http://schemas.microsoft.com/office/drawing/2014/main" id="{64A6A3F0-CAE4-6E9C-A380-19BDAA25BF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20298" y="1764792"/>
            <a:ext cx="868680" cy="868680"/>
          </a:xfrm>
          <a:prstGeom prst="rect">
            <a:avLst/>
          </a:prstGeom>
        </p:spPr>
      </p:pic>
      <p:sp>
        <p:nvSpPr>
          <p:cNvPr id="36" name="TextBox 13">
            <a:extLst>
              <a:ext uri="{FF2B5EF4-FFF2-40B4-BE49-F238E27FC236}">
                <a16:creationId xmlns:a16="http://schemas.microsoft.com/office/drawing/2014/main" id="{88A9008D-9FC6-52B0-3412-C106F4C45AAF}"/>
              </a:ext>
            </a:extLst>
          </p:cNvPr>
          <p:cNvSpPr txBox="1"/>
          <p:nvPr/>
        </p:nvSpPr>
        <p:spPr>
          <a:xfrm>
            <a:off x="6875242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Contratación</a:t>
            </a:r>
          </a:p>
        </p:txBody>
      </p:sp>
      <p:pic>
        <p:nvPicPr>
          <p:cNvPr id="37" name="ico_Cruz_navy" descr="Cruz_navy.png">
            <a:extLst>
              <a:ext uri="{FF2B5EF4-FFF2-40B4-BE49-F238E27FC236}">
                <a16:creationId xmlns:a16="http://schemas.microsoft.com/office/drawing/2014/main" id="{02FE6098-830F-EA15-01D2-5828CABBF42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779089" y="1764792"/>
            <a:ext cx="868680" cy="868680"/>
          </a:xfrm>
          <a:prstGeom prst="rect">
            <a:avLst/>
          </a:prstGeom>
        </p:spPr>
      </p:pic>
      <p:sp>
        <p:nvSpPr>
          <p:cNvPr id="38" name="TextBox 15">
            <a:extLst>
              <a:ext uri="{FF2B5EF4-FFF2-40B4-BE49-F238E27FC236}">
                <a16:creationId xmlns:a16="http://schemas.microsoft.com/office/drawing/2014/main" id="{AE40E735-555E-A2EB-D71E-28E84DD9F6D6}"/>
              </a:ext>
            </a:extLst>
          </p:cNvPr>
          <p:cNvSpPr txBox="1"/>
          <p:nvPr/>
        </p:nvSpPr>
        <p:spPr>
          <a:xfrm>
            <a:off x="8434033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Cruz</a:t>
            </a:r>
          </a:p>
        </p:txBody>
      </p:sp>
      <p:pic>
        <p:nvPicPr>
          <p:cNvPr id="39" name="ico_Descuento_navy" descr="Descuento_navy.png">
            <a:extLst>
              <a:ext uri="{FF2B5EF4-FFF2-40B4-BE49-F238E27FC236}">
                <a16:creationId xmlns:a16="http://schemas.microsoft.com/office/drawing/2014/main" id="{B2F259FA-33E9-8BBD-4CDA-0692B8E6AD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337879" y="1764792"/>
            <a:ext cx="868680" cy="868680"/>
          </a:xfrm>
          <a:prstGeom prst="rect">
            <a:avLst/>
          </a:prstGeom>
        </p:spPr>
      </p:pic>
      <p:sp>
        <p:nvSpPr>
          <p:cNvPr id="40" name="TextBox 17">
            <a:extLst>
              <a:ext uri="{FF2B5EF4-FFF2-40B4-BE49-F238E27FC236}">
                <a16:creationId xmlns:a16="http://schemas.microsoft.com/office/drawing/2014/main" id="{2376C35D-382D-24CA-E0E6-56D1837E5618}"/>
              </a:ext>
            </a:extLst>
          </p:cNvPr>
          <p:cNvSpPr txBox="1"/>
          <p:nvPr/>
        </p:nvSpPr>
        <p:spPr>
          <a:xfrm>
            <a:off x="9992824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Descuento</a:t>
            </a:r>
          </a:p>
        </p:txBody>
      </p:sp>
      <p:pic>
        <p:nvPicPr>
          <p:cNvPr id="41" name="ico_Dispositivo_navy" descr="Dispositivo_navy.png">
            <a:extLst>
              <a:ext uri="{FF2B5EF4-FFF2-40B4-BE49-F238E27FC236}">
                <a16:creationId xmlns:a16="http://schemas.microsoft.com/office/drawing/2014/main" id="{1E2B31CF-9A20-5AFB-2F87-215CD5C088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5135" y="2953512"/>
            <a:ext cx="868680" cy="868680"/>
          </a:xfrm>
          <a:prstGeom prst="rect">
            <a:avLst/>
          </a:prstGeom>
        </p:spPr>
      </p:pic>
      <p:sp>
        <p:nvSpPr>
          <p:cNvPr id="42" name="TextBox 19">
            <a:extLst>
              <a:ext uri="{FF2B5EF4-FFF2-40B4-BE49-F238E27FC236}">
                <a16:creationId xmlns:a16="http://schemas.microsoft.com/office/drawing/2014/main" id="{6DC504CB-FCDB-58CA-A478-3EC5157639C6}"/>
              </a:ext>
            </a:extLst>
          </p:cNvPr>
          <p:cNvSpPr txBox="1"/>
          <p:nvPr/>
        </p:nvSpPr>
        <p:spPr>
          <a:xfrm>
            <a:off x="640080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Dispositivo</a:t>
            </a:r>
          </a:p>
        </p:txBody>
      </p:sp>
      <p:pic>
        <p:nvPicPr>
          <p:cNvPr id="43" name="ico_Factura_navy" descr="Factura_navy.png">
            <a:extLst>
              <a:ext uri="{FF2B5EF4-FFF2-40B4-BE49-F238E27FC236}">
                <a16:creationId xmlns:a16="http://schemas.microsoft.com/office/drawing/2014/main" id="{6DE42721-F952-522C-06FF-09C1067ADB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543926" y="2953512"/>
            <a:ext cx="868680" cy="868680"/>
          </a:xfrm>
          <a:prstGeom prst="rect">
            <a:avLst/>
          </a:prstGeom>
        </p:spPr>
      </p:pic>
      <p:sp>
        <p:nvSpPr>
          <p:cNvPr id="44" name="TextBox 21">
            <a:extLst>
              <a:ext uri="{FF2B5EF4-FFF2-40B4-BE49-F238E27FC236}">
                <a16:creationId xmlns:a16="http://schemas.microsoft.com/office/drawing/2014/main" id="{996A73E6-2E85-0A06-F6D5-7159CD0A40AD}"/>
              </a:ext>
            </a:extLst>
          </p:cNvPr>
          <p:cNvSpPr txBox="1"/>
          <p:nvPr/>
        </p:nvSpPr>
        <p:spPr>
          <a:xfrm>
            <a:off x="2198870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Factura</a:t>
            </a:r>
          </a:p>
        </p:txBody>
      </p:sp>
      <p:pic>
        <p:nvPicPr>
          <p:cNvPr id="45" name="ico_Formulario_navy" descr="Formulario_navy.png">
            <a:extLst>
              <a:ext uri="{FF2B5EF4-FFF2-40B4-BE49-F238E27FC236}">
                <a16:creationId xmlns:a16="http://schemas.microsoft.com/office/drawing/2014/main" id="{C81410A6-F06A-F34F-3571-582E30DE08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102716" y="2953512"/>
            <a:ext cx="868680" cy="868680"/>
          </a:xfrm>
          <a:prstGeom prst="rect">
            <a:avLst/>
          </a:prstGeom>
        </p:spPr>
      </p:pic>
      <p:sp>
        <p:nvSpPr>
          <p:cNvPr id="46" name="TextBox 23">
            <a:extLst>
              <a:ext uri="{FF2B5EF4-FFF2-40B4-BE49-F238E27FC236}">
                <a16:creationId xmlns:a16="http://schemas.microsoft.com/office/drawing/2014/main" id="{F14A5935-E1BC-CB41-9162-FF972B7B6B7F}"/>
              </a:ext>
            </a:extLst>
          </p:cNvPr>
          <p:cNvSpPr txBox="1"/>
          <p:nvPr/>
        </p:nvSpPr>
        <p:spPr>
          <a:xfrm>
            <a:off x="3757661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Formulario</a:t>
            </a:r>
          </a:p>
        </p:txBody>
      </p:sp>
      <p:pic>
        <p:nvPicPr>
          <p:cNvPr id="47" name="ico_Gratis_navy" descr="Gratis_navy.png">
            <a:extLst>
              <a:ext uri="{FF2B5EF4-FFF2-40B4-BE49-F238E27FC236}">
                <a16:creationId xmlns:a16="http://schemas.microsoft.com/office/drawing/2014/main" id="{763141E5-B5CC-1B05-5F10-84C1E49202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661507" y="2953512"/>
            <a:ext cx="868680" cy="868680"/>
          </a:xfrm>
          <a:prstGeom prst="rect">
            <a:avLst/>
          </a:prstGeom>
        </p:spPr>
      </p:pic>
      <p:sp>
        <p:nvSpPr>
          <p:cNvPr id="48" name="TextBox 25">
            <a:extLst>
              <a:ext uri="{FF2B5EF4-FFF2-40B4-BE49-F238E27FC236}">
                <a16:creationId xmlns:a16="http://schemas.microsoft.com/office/drawing/2014/main" id="{32501E67-AF2E-FB02-8A05-18707A38B04B}"/>
              </a:ext>
            </a:extLst>
          </p:cNvPr>
          <p:cNvSpPr txBox="1"/>
          <p:nvPr/>
        </p:nvSpPr>
        <p:spPr>
          <a:xfrm>
            <a:off x="5316452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Gratis</a:t>
            </a:r>
          </a:p>
        </p:txBody>
      </p:sp>
      <p:pic>
        <p:nvPicPr>
          <p:cNvPr id="49" name="ico_Gasolina_navy" descr="Gasolina_navy.png">
            <a:extLst>
              <a:ext uri="{FF2B5EF4-FFF2-40B4-BE49-F238E27FC236}">
                <a16:creationId xmlns:a16="http://schemas.microsoft.com/office/drawing/2014/main" id="{865753AC-CB05-3981-24A2-D7DD9EA3CA8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242055" y="2953512"/>
            <a:ext cx="825165" cy="868680"/>
          </a:xfrm>
          <a:prstGeom prst="rect">
            <a:avLst/>
          </a:prstGeom>
        </p:spPr>
      </p:pic>
      <p:sp>
        <p:nvSpPr>
          <p:cNvPr id="50" name="TextBox 27">
            <a:extLst>
              <a:ext uri="{FF2B5EF4-FFF2-40B4-BE49-F238E27FC236}">
                <a16:creationId xmlns:a16="http://schemas.microsoft.com/office/drawing/2014/main" id="{A809A989-3689-1C4B-1B3E-5DBB268CCD06}"/>
              </a:ext>
            </a:extLst>
          </p:cNvPr>
          <p:cNvSpPr txBox="1"/>
          <p:nvPr/>
        </p:nvSpPr>
        <p:spPr>
          <a:xfrm>
            <a:off x="6875242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Gasolina</a:t>
            </a:r>
          </a:p>
        </p:txBody>
      </p:sp>
      <p:pic>
        <p:nvPicPr>
          <p:cNvPr id="51" name="ico_Moto_navy" descr="Moto_navy.png">
            <a:extLst>
              <a:ext uri="{FF2B5EF4-FFF2-40B4-BE49-F238E27FC236}">
                <a16:creationId xmlns:a16="http://schemas.microsoft.com/office/drawing/2014/main" id="{ED297906-CC89-1680-458A-F09035ED40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8779089" y="2960298"/>
            <a:ext cx="868680" cy="855106"/>
          </a:xfrm>
          <a:prstGeom prst="rect">
            <a:avLst/>
          </a:prstGeom>
        </p:spPr>
      </p:pic>
      <p:sp>
        <p:nvSpPr>
          <p:cNvPr id="52" name="TextBox 29">
            <a:extLst>
              <a:ext uri="{FF2B5EF4-FFF2-40B4-BE49-F238E27FC236}">
                <a16:creationId xmlns:a16="http://schemas.microsoft.com/office/drawing/2014/main" id="{C70D8CDD-BD7B-54C5-344F-CECCD37563FD}"/>
              </a:ext>
            </a:extLst>
          </p:cNvPr>
          <p:cNvSpPr txBox="1"/>
          <p:nvPr/>
        </p:nvSpPr>
        <p:spPr>
          <a:xfrm>
            <a:off x="8434033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Moto</a:t>
            </a:r>
          </a:p>
        </p:txBody>
      </p:sp>
      <p:pic>
        <p:nvPicPr>
          <p:cNvPr id="53" name="ico_Pago_navy" descr="Pago_navy.png">
            <a:extLst>
              <a:ext uri="{FF2B5EF4-FFF2-40B4-BE49-F238E27FC236}">
                <a16:creationId xmlns:a16="http://schemas.microsoft.com/office/drawing/2014/main" id="{64885678-0EF2-A10D-EEA2-9368E30A132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337879" y="2953512"/>
            <a:ext cx="868680" cy="868680"/>
          </a:xfrm>
          <a:prstGeom prst="rect">
            <a:avLst/>
          </a:prstGeom>
        </p:spPr>
      </p:pic>
      <p:sp>
        <p:nvSpPr>
          <p:cNvPr id="54" name="TextBox 31">
            <a:extLst>
              <a:ext uri="{FF2B5EF4-FFF2-40B4-BE49-F238E27FC236}">
                <a16:creationId xmlns:a16="http://schemas.microsoft.com/office/drawing/2014/main" id="{08DAD744-ECCD-A463-85AF-04379EC8A203}"/>
              </a:ext>
            </a:extLst>
          </p:cNvPr>
          <p:cNvSpPr txBox="1"/>
          <p:nvPr/>
        </p:nvSpPr>
        <p:spPr>
          <a:xfrm>
            <a:off x="9992824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Pago</a:t>
            </a:r>
          </a:p>
        </p:txBody>
      </p:sp>
      <p:pic>
        <p:nvPicPr>
          <p:cNvPr id="55" name="ico_Parking_navy" descr="Parking_navy.png">
            <a:extLst>
              <a:ext uri="{FF2B5EF4-FFF2-40B4-BE49-F238E27FC236}">
                <a16:creationId xmlns:a16="http://schemas.microsoft.com/office/drawing/2014/main" id="{6FDE47AE-0ABE-2DA0-D54D-7656420D48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144250" y="4142232"/>
            <a:ext cx="550450" cy="868680"/>
          </a:xfrm>
          <a:prstGeom prst="rect">
            <a:avLst/>
          </a:prstGeom>
        </p:spPr>
      </p:pic>
      <p:sp>
        <p:nvSpPr>
          <p:cNvPr id="56" name="TextBox 33">
            <a:extLst>
              <a:ext uri="{FF2B5EF4-FFF2-40B4-BE49-F238E27FC236}">
                <a16:creationId xmlns:a16="http://schemas.microsoft.com/office/drawing/2014/main" id="{1B4A6EF1-B784-BEFF-8AEF-BAC700FD66AE}"/>
              </a:ext>
            </a:extLst>
          </p:cNvPr>
          <p:cNvSpPr txBox="1"/>
          <p:nvPr/>
        </p:nvSpPr>
        <p:spPr>
          <a:xfrm>
            <a:off x="640080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Parking</a:t>
            </a:r>
          </a:p>
        </p:txBody>
      </p:sp>
      <p:pic>
        <p:nvPicPr>
          <p:cNvPr id="57" name="ico_Parquímetro_navy" descr="Parqu_metro_navy.png">
            <a:extLst>
              <a:ext uri="{FF2B5EF4-FFF2-40B4-BE49-F238E27FC236}">
                <a16:creationId xmlns:a16="http://schemas.microsoft.com/office/drawing/2014/main" id="{73A2FDAB-B84F-8041-84E9-DA8E9EE6721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710335" y="4142232"/>
            <a:ext cx="535860" cy="868680"/>
          </a:xfrm>
          <a:prstGeom prst="rect">
            <a:avLst/>
          </a:prstGeom>
        </p:spPr>
      </p:pic>
      <p:sp>
        <p:nvSpPr>
          <p:cNvPr id="58" name="TextBox 35">
            <a:extLst>
              <a:ext uri="{FF2B5EF4-FFF2-40B4-BE49-F238E27FC236}">
                <a16:creationId xmlns:a16="http://schemas.microsoft.com/office/drawing/2014/main" id="{95B9AA95-7018-B0D8-0FE9-3C74CECF50ED}"/>
              </a:ext>
            </a:extLst>
          </p:cNvPr>
          <p:cNvSpPr txBox="1"/>
          <p:nvPr/>
        </p:nvSpPr>
        <p:spPr>
          <a:xfrm>
            <a:off x="2198870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Parquímetro</a:t>
            </a:r>
          </a:p>
        </p:txBody>
      </p:sp>
      <p:pic>
        <p:nvPicPr>
          <p:cNvPr id="59" name="ico_Peaje_navy" descr="Peaje_navy.png">
            <a:extLst>
              <a:ext uri="{FF2B5EF4-FFF2-40B4-BE49-F238E27FC236}">
                <a16:creationId xmlns:a16="http://schemas.microsoft.com/office/drawing/2014/main" id="{506DCEBF-8277-0DC8-5B16-6DD53FC0686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102716" y="4142232"/>
            <a:ext cx="868680" cy="868680"/>
          </a:xfrm>
          <a:prstGeom prst="rect">
            <a:avLst/>
          </a:prstGeom>
        </p:spPr>
      </p:pic>
      <p:sp>
        <p:nvSpPr>
          <p:cNvPr id="60" name="TextBox 37">
            <a:extLst>
              <a:ext uri="{FF2B5EF4-FFF2-40B4-BE49-F238E27FC236}">
                <a16:creationId xmlns:a16="http://schemas.microsoft.com/office/drawing/2014/main" id="{394299CD-F17E-DA4C-929D-1E46A9359405}"/>
              </a:ext>
            </a:extLst>
          </p:cNvPr>
          <p:cNvSpPr txBox="1"/>
          <p:nvPr/>
        </p:nvSpPr>
        <p:spPr>
          <a:xfrm>
            <a:off x="3757661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Peaje</a:t>
            </a:r>
          </a:p>
        </p:txBody>
      </p:sp>
      <p:pic>
        <p:nvPicPr>
          <p:cNvPr id="61" name="ico_Permanencia_navy" descr="Permanencia_navy.png">
            <a:extLst>
              <a:ext uri="{FF2B5EF4-FFF2-40B4-BE49-F238E27FC236}">
                <a16:creationId xmlns:a16="http://schemas.microsoft.com/office/drawing/2014/main" id="{5DE6F238-587C-7A23-7A6E-18C0DD25E2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661507" y="4142232"/>
            <a:ext cx="868680" cy="868680"/>
          </a:xfrm>
          <a:prstGeom prst="rect">
            <a:avLst/>
          </a:prstGeom>
        </p:spPr>
      </p:pic>
      <p:sp>
        <p:nvSpPr>
          <p:cNvPr id="62" name="TextBox 39">
            <a:extLst>
              <a:ext uri="{FF2B5EF4-FFF2-40B4-BE49-F238E27FC236}">
                <a16:creationId xmlns:a16="http://schemas.microsoft.com/office/drawing/2014/main" id="{DC485546-8E2B-7C07-8883-74D46BFD1197}"/>
              </a:ext>
            </a:extLst>
          </p:cNvPr>
          <p:cNvSpPr txBox="1"/>
          <p:nvPr/>
        </p:nvSpPr>
        <p:spPr>
          <a:xfrm>
            <a:off x="5316452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Permanencia</a:t>
            </a:r>
          </a:p>
        </p:txBody>
      </p:sp>
      <p:pic>
        <p:nvPicPr>
          <p:cNvPr id="63" name="ico_Saldo_navy" descr="Saldo_navy.png">
            <a:extLst>
              <a:ext uri="{FF2B5EF4-FFF2-40B4-BE49-F238E27FC236}">
                <a16:creationId xmlns:a16="http://schemas.microsoft.com/office/drawing/2014/main" id="{9F1E30E6-52DA-2FF8-93FF-13C8056D9C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220298" y="4142232"/>
            <a:ext cx="868680" cy="868680"/>
          </a:xfrm>
          <a:prstGeom prst="rect">
            <a:avLst/>
          </a:prstGeom>
        </p:spPr>
      </p:pic>
      <p:sp>
        <p:nvSpPr>
          <p:cNvPr id="64" name="TextBox 41">
            <a:extLst>
              <a:ext uri="{FF2B5EF4-FFF2-40B4-BE49-F238E27FC236}">
                <a16:creationId xmlns:a16="http://schemas.microsoft.com/office/drawing/2014/main" id="{08709D4B-7E07-440A-B294-22CA4BB4D772}"/>
              </a:ext>
            </a:extLst>
          </p:cNvPr>
          <p:cNvSpPr txBox="1"/>
          <p:nvPr/>
        </p:nvSpPr>
        <p:spPr>
          <a:xfrm>
            <a:off x="6875242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Saldo</a:t>
            </a:r>
          </a:p>
        </p:txBody>
      </p:sp>
      <p:pic>
        <p:nvPicPr>
          <p:cNvPr id="65" name="ico_Tiempo de envío_navy" descr="Tiempo_de_env_o_navy.png">
            <a:extLst>
              <a:ext uri="{FF2B5EF4-FFF2-40B4-BE49-F238E27FC236}">
                <a16:creationId xmlns:a16="http://schemas.microsoft.com/office/drawing/2014/main" id="{DFC34EDC-3BE5-9F08-9B54-A2FC96CB71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8779089" y="4142232"/>
            <a:ext cx="868680" cy="868680"/>
          </a:xfrm>
          <a:prstGeom prst="rect">
            <a:avLst/>
          </a:prstGeom>
        </p:spPr>
      </p:pic>
      <p:sp>
        <p:nvSpPr>
          <p:cNvPr id="66" name="TextBox 43">
            <a:extLst>
              <a:ext uri="{FF2B5EF4-FFF2-40B4-BE49-F238E27FC236}">
                <a16:creationId xmlns:a16="http://schemas.microsoft.com/office/drawing/2014/main" id="{2CC55C9E-8365-6950-ACAF-F3C161681B1A}"/>
              </a:ext>
            </a:extLst>
          </p:cNvPr>
          <p:cNvSpPr txBox="1"/>
          <p:nvPr/>
        </p:nvSpPr>
        <p:spPr>
          <a:xfrm>
            <a:off x="8434033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Tiempo de envío</a:t>
            </a:r>
          </a:p>
        </p:txBody>
      </p:sp>
      <p:pic>
        <p:nvPicPr>
          <p:cNvPr id="67" name="ico_Tiempo_navy" descr="Tiempo_navy.png">
            <a:extLst>
              <a:ext uri="{FF2B5EF4-FFF2-40B4-BE49-F238E27FC236}">
                <a16:creationId xmlns:a16="http://schemas.microsoft.com/office/drawing/2014/main" id="{C6C28326-36DA-918E-3B59-54D74B1EA7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37879" y="4156653"/>
            <a:ext cx="868680" cy="839837"/>
          </a:xfrm>
          <a:prstGeom prst="rect">
            <a:avLst/>
          </a:prstGeom>
        </p:spPr>
      </p:pic>
      <p:sp>
        <p:nvSpPr>
          <p:cNvPr id="68" name="TextBox 45">
            <a:extLst>
              <a:ext uri="{FF2B5EF4-FFF2-40B4-BE49-F238E27FC236}">
                <a16:creationId xmlns:a16="http://schemas.microsoft.com/office/drawing/2014/main" id="{3160D51A-E6D5-E7FC-F7B5-A8D59E5E5037}"/>
              </a:ext>
            </a:extLst>
          </p:cNvPr>
          <p:cNvSpPr txBox="1"/>
          <p:nvPr/>
        </p:nvSpPr>
        <p:spPr>
          <a:xfrm>
            <a:off x="9992824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Tiempo</a:t>
            </a:r>
          </a:p>
        </p:txBody>
      </p:sp>
      <p:pic>
        <p:nvPicPr>
          <p:cNvPr id="69" name="ico_Vía T línea_navy" descr="V_a_T_l_nea_navy.png">
            <a:extLst>
              <a:ext uri="{FF2B5EF4-FFF2-40B4-BE49-F238E27FC236}">
                <a16:creationId xmlns:a16="http://schemas.microsoft.com/office/drawing/2014/main" id="{0B3965F2-E993-5C0A-BB5B-19E608C658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985135" y="5431902"/>
            <a:ext cx="868680" cy="666779"/>
          </a:xfrm>
          <a:prstGeom prst="rect">
            <a:avLst/>
          </a:prstGeom>
        </p:spPr>
      </p:pic>
      <p:sp>
        <p:nvSpPr>
          <p:cNvPr id="70" name="TextBox 47">
            <a:extLst>
              <a:ext uri="{FF2B5EF4-FFF2-40B4-BE49-F238E27FC236}">
                <a16:creationId xmlns:a16="http://schemas.microsoft.com/office/drawing/2014/main" id="{CB1CBA41-41C5-4245-2321-319103B6E8E6}"/>
              </a:ext>
            </a:extLst>
          </p:cNvPr>
          <p:cNvSpPr txBox="1"/>
          <p:nvPr/>
        </p:nvSpPr>
        <p:spPr>
          <a:xfrm>
            <a:off x="640080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Vía T línea</a:t>
            </a:r>
          </a:p>
        </p:txBody>
      </p:sp>
      <p:pic>
        <p:nvPicPr>
          <p:cNvPr id="71" name="ico_Vía T_navy" descr="V_a_T_navy.png">
            <a:extLst>
              <a:ext uri="{FF2B5EF4-FFF2-40B4-BE49-F238E27FC236}">
                <a16:creationId xmlns:a16="http://schemas.microsoft.com/office/drawing/2014/main" id="{006E5D6F-3989-7651-FD56-1A484B23DC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543926" y="5330952"/>
            <a:ext cx="868680" cy="868680"/>
          </a:xfrm>
          <a:prstGeom prst="rect">
            <a:avLst/>
          </a:prstGeom>
        </p:spPr>
      </p:pic>
      <p:sp>
        <p:nvSpPr>
          <p:cNvPr id="72" name="TextBox 49">
            <a:extLst>
              <a:ext uri="{FF2B5EF4-FFF2-40B4-BE49-F238E27FC236}">
                <a16:creationId xmlns:a16="http://schemas.microsoft.com/office/drawing/2014/main" id="{FE0ACD42-1E7E-F4CB-8798-FF382FE2A868}"/>
              </a:ext>
            </a:extLst>
          </p:cNvPr>
          <p:cNvSpPr txBox="1"/>
          <p:nvPr/>
        </p:nvSpPr>
        <p:spPr>
          <a:xfrm>
            <a:off x="2198870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Vía T</a:t>
            </a:r>
          </a:p>
        </p:txBody>
      </p:sp>
      <p:pic>
        <p:nvPicPr>
          <p:cNvPr id="73" name="ico_App_navy" descr="App_navy.png">
            <a:extLst>
              <a:ext uri="{FF2B5EF4-FFF2-40B4-BE49-F238E27FC236}">
                <a16:creationId xmlns:a16="http://schemas.microsoft.com/office/drawing/2014/main" id="{172727F8-4D5F-6FFB-DC71-8C3562AAD6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4102716" y="5330952"/>
            <a:ext cx="868680" cy="868680"/>
          </a:xfrm>
          <a:prstGeom prst="rect">
            <a:avLst/>
          </a:prstGeom>
        </p:spPr>
      </p:pic>
      <p:sp>
        <p:nvSpPr>
          <p:cNvPr id="74" name="TextBox 51">
            <a:extLst>
              <a:ext uri="{FF2B5EF4-FFF2-40B4-BE49-F238E27FC236}">
                <a16:creationId xmlns:a16="http://schemas.microsoft.com/office/drawing/2014/main" id="{C5EB3A5C-0303-2B3F-F5E4-85D20F34C1FC}"/>
              </a:ext>
            </a:extLst>
          </p:cNvPr>
          <p:cNvSpPr txBox="1"/>
          <p:nvPr/>
        </p:nvSpPr>
        <p:spPr>
          <a:xfrm>
            <a:off x="3757661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App</a:t>
            </a:r>
          </a:p>
        </p:txBody>
      </p:sp>
      <p:pic>
        <p:nvPicPr>
          <p:cNvPr id="75" name="ico_Baliza V16_navy" descr="Baliza_V16_navy.png">
            <a:extLst>
              <a:ext uri="{FF2B5EF4-FFF2-40B4-BE49-F238E27FC236}">
                <a16:creationId xmlns:a16="http://schemas.microsoft.com/office/drawing/2014/main" id="{7E18C74F-F462-72DC-C2DB-56AAF2093B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5661507" y="5330952"/>
            <a:ext cx="868680" cy="868680"/>
          </a:xfrm>
          <a:prstGeom prst="rect">
            <a:avLst/>
          </a:prstGeom>
        </p:spPr>
      </p:pic>
      <p:sp>
        <p:nvSpPr>
          <p:cNvPr id="76" name="TextBox 53">
            <a:extLst>
              <a:ext uri="{FF2B5EF4-FFF2-40B4-BE49-F238E27FC236}">
                <a16:creationId xmlns:a16="http://schemas.microsoft.com/office/drawing/2014/main" id="{C3BB4401-5C7E-944E-3B42-0D32A01EEBDA}"/>
              </a:ext>
            </a:extLst>
          </p:cNvPr>
          <p:cNvSpPr txBox="1"/>
          <p:nvPr/>
        </p:nvSpPr>
        <p:spPr>
          <a:xfrm>
            <a:off x="5316452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Baliza V16</a:t>
            </a:r>
          </a:p>
        </p:txBody>
      </p:sp>
      <p:pic>
        <p:nvPicPr>
          <p:cNvPr id="77" name="ico_Parquímetro 2_navy" descr="Parqu_metro_2_navy.png">
            <a:extLst>
              <a:ext uri="{FF2B5EF4-FFF2-40B4-BE49-F238E27FC236}">
                <a16:creationId xmlns:a16="http://schemas.microsoft.com/office/drawing/2014/main" id="{BE53B6D7-CB20-4EC0-6AA3-DE09857C42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7220298" y="5353008"/>
            <a:ext cx="868680" cy="824567"/>
          </a:xfrm>
          <a:prstGeom prst="rect">
            <a:avLst/>
          </a:prstGeom>
        </p:spPr>
      </p:pic>
      <p:sp>
        <p:nvSpPr>
          <p:cNvPr id="78" name="TextBox 55">
            <a:extLst>
              <a:ext uri="{FF2B5EF4-FFF2-40B4-BE49-F238E27FC236}">
                <a16:creationId xmlns:a16="http://schemas.microsoft.com/office/drawing/2014/main" id="{87D49F52-5EB5-8781-EDE8-476E7AF6FD42}"/>
              </a:ext>
            </a:extLst>
          </p:cNvPr>
          <p:cNvSpPr txBox="1"/>
          <p:nvPr/>
        </p:nvSpPr>
        <p:spPr>
          <a:xfrm>
            <a:off x="6875242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Parquímetro 2</a:t>
            </a:r>
          </a:p>
        </p:txBody>
      </p:sp>
      <p:pic>
        <p:nvPicPr>
          <p:cNvPr id="79" name="ico_Repostaje_navy" descr="Repostaje_navy.png">
            <a:extLst>
              <a:ext uri="{FF2B5EF4-FFF2-40B4-BE49-F238E27FC236}">
                <a16:creationId xmlns:a16="http://schemas.microsoft.com/office/drawing/2014/main" id="{D06E6A8F-4FC8-8586-8709-0F0322700A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8779089" y="5330952"/>
            <a:ext cx="868680" cy="868680"/>
          </a:xfrm>
          <a:prstGeom prst="rect">
            <a:avLst/>
          </a:prstGeom>
        </p:spPr>
      </p:pic>
      <p:sp>
        <p:nvSpPr>
          <p:cNvPr id="80" name="TextBox 57">
            <a:extLst>
              <a:ext uri="{FF2B5EF4-FFF2-40B4-BE49-F238E27FC236}">
                <a16:creationId xmlns:a16="http://schemas.microsoft.com/office/drawing/2014/main" id="{9471CE8D-68DD-33E9-BE78-F2E070842991}"/>
              </a:ext>
            </a:extLst>
          </p:cNvPr>
          <p:cNvSpPr txBox="1"/>
          <p:nvPr/>
        </p:nvSpPr>
        <p:spPr>
          <a:xfrm>
            <a:off x="8434033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Repostaje</a:t>
            </a:r>
          </a:p>
        </p:txBody>
      </p:sp>
      <p:pic>
        <p:nvPicPr>
          <p:cNvPr id="81" name="ico_ZBE_navy" descr="ZBE_navy.png">
            <a:extLst>
              <a:ext uri="{FF2B5EF4-FFF2-40B4-BE49-F238E27FC236}">
                <a16:creationId xmlns:a16="http://schemas.microsoft.com/office/drawing/2014/main" id="{BEAE49CC-319E-D2F9-CA52-4A0D122E00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337879" y="5330952"/>
            <a:ext cx="868680" cy="868680"/>
          </a:xfrm>
          <a:prstGeom prst="rect">
            <a:avLst/>
          </a:prstGeom>
        </p:spPr>
      </p:pic>
      <p:sp>
        <p:nvSpPr>
          <p:cNvPr id="82" name="TextBox 59">
            <a:extLst>
              <a:ext uri="{FF2B5EF4-FFF2-40B4-BE49-F238E27FC236}">
                <a16:creationId xmlns:a16="http://schemas.microsoft.com/office/drawing/2014/main" id="{672B55D8-53FA-272A-2950-74FFFA3D802A}"/>
              </a:ext>
            </a:extLst>
          </p:cNvPr>
          <p:cNvSpPr txBox="1"/>
          <p:nvPr/>
        </p:nvSpPr>
        <p:spPr>
          <a:xfrm>
            <a:off x="9992824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ZBE</a:t>
            </a:r>
          </a:p>
        </p:txBody>
      </p:sp>
      <p:sp>
        <p:nvSpPr>
          <p:cNvPr id="83" name="TextBox 60">
            <a:extLst>
              <a:ext uri="{FF2B5EF4-FFF2-40B4-BE49-F238E27FC236}">
                <a16:creationId xmlns:a16="http://schemas.microsoft.com/office/drawing/2014/main" id="{05BB5413-A224-1949-F7BF-C7B61513F333}"/>
              </a:ext>
            </a:extLst>
          </p:cNvPr>
          <p:cNvSpPr txBox="1"/>
          <p:nvPr/>
        </p:nvSpPr>
        <p:spPr>
          <a:xfrm>
            <a:off x="640080" y="6446520"/>
            <a:ext cx="1097280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85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Copia el icono (</a:t>
            </a:r>
            <a:r>
              <a:rPr lang="es-ES" sz="850" b="0" noProof="0" dirty="0" err="1">
                <a:solidFill>
                  <a:srgbClr val="64748B"/>
                </a:solidFill>
                <a:latin typeface="Arial Nova" panose="020B0504020202020204" pitchFamily="34" charset="0"/>
              </a:rPr>
              <a:t>Ctrl+C</a:t>
            </a:r>
            <a:r>
              <a:rPr lang="es-ES" sz="85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 / ⌘C) y pégalo en tu </a:t>
            </a:r>
            <a:r>
              <a:rPr lang="es-ES" sz="850" b="0" noProof="0" dirty="0" err="1">
                <a:solidFill>
                  <a:srgbClr val="64748B"/>
                </a:solidFill>
                <a:latin typeface="Arial Nova" panose="020B0504020202020204" pitchFamily="34" charset="0"/>
              </a:rPr>
              <a:t>slide</a:t>
            </a:r>
            <a:r>
              <a:rPr lang="es-ES" sz="850" b="0" noProof="0" dirty="0">
                <a:solidFill>
                  <a:srgbClr val="64748B"/>
                </a:solidFill>
                <a:latin typeface="Arial Nova" panose="020B0504020202020204" pitchFamily="34" charset="0"/>
              </a:rPr>
              <a:t>. Es un gráfico vectorial: se escala sin perder calidad.</a:t>
            </a:r>
          </a:p>
        </p:txBody>
      </p:sp>
    </p:spTree>
    <p:extLst>
      <p:ext uri="{BB962C8B-B14F-4D97-AF65-F5344CB8AC3E}">
        <p14:creationId xmlns:p14="http://schemas.microsoft.com/office/powerpoint/2010/main" val="3800631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g_navy_radi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7" name="TextBox 1">
            <a:extLst>
              <a:ext uri="{FF2B5EF4-FFF2-40B4-BE49-F238E27FC236}">
                <a16:creationId xmlns:a16="http://schemas.microsoft.com/office/drawing/2014/main" id="{26ED9DD4-136B-C652-B4E3-F2611560DF3D}"/>
              </a:ext>
            </a:extLst>
          </p:cNvPr>
          <p:cNvSpPr txBox="1"/>
          <p:nvPr/>
        </p:nvSpPr>
        <p:spPr>
          <a:xfrm>
            <a:off x="640080" y="411480"/>
            <a:ext cx="73152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000" b="1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BIBLIOTECA DE ICONOS · BIP&amp;DRIVE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E47F2757-B9CF-0A4F-22CF-004B2D9F240F}"/>
              </a:ext>
            </a:extLst>
          </p:cNvPr>
          <p:cNvSpPr txBox="1"/>
          <p:nvPr/>
        </p:nvSpPr>
        <p:spPr>
          <a:xfrm>
            <a:off x="640080" y="685800"/>
            <a:ext cx="777240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2200" b="1" noProof="0" dirty="0">
                <a:solidFill>
                  <a:srgbClr val="FFFFFF"/>
                </a:solidFill>
                <a:latin typeface="Arial Nova" panose="020B0504020202020204" pitchFamily="34" charset="0"/>
              </a:rPr>
              <a:t>Iconos en blanco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270005FE-3293-91A0-4D31-FEACF14D3C49}"/>
              </a:ext>
            </a:extLst>
          </p:cNvPr>
          <p:cNvSpPr txBox="1"/>
          <p:nvPr/>
        </p:nvSpPr>
        <p:spPr>
          <a:xfrm>
            <a:off x="640080" y="1143000"/>
            <a:ext cx="10972800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05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Para fondos oscuros, fotos y separadores. #FFFFFF.</a:t>
            </a:r>
          </a:p>
        </p:txBody>
      </p:sp>
      <p:pic>
        <p:nvPicPr>
          <p:cNvPr id="10" name="ico_Aparcar_white" descr="Aparcar_white.png">
            <a:extLst>
              <a:ext uri="{FF2B5EF4-FFF2-40B4-BE49-F238E27FC236}">
                <a16:creationId xmlns:a16="http://schemas.microsoft.com/office/drawing/2014/main" id="{B64203BD-8FFE-3D23-B458-2044A48712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5135" y="1764792"/>
            <a:ext cx="868680" cy="868680"/>
          </a:xfrm>
          <a:prstGeom prst="rect">
            <a:avLst/>
          </a:prstGeom>
        </p:spPr>
      </p:pic>
      <p:sp>
        <p:nvSpPr>
          <p:cNvPr id="11" name="TextBox 5">
            <a:extLst>
              <a:ext uri="{FF2B5EF4-FFF2-40B4-BE49-F238E27FC236}">
                <a16:creationId xmlns:a16="http://schemas.microsoft.com/office/drawing/2014/main" id="{0F76833A-BF17-DF0F-F912-D6624D79384C}"/>
              </a:ext>
            </a:extLst>
          </p:cNvPr>
          <p:cNvSpPr txBox="1"/>
          <p:nvPr/>
        </p:nvSpPr>
        <p:spPr>
          <a:xfrm>
            <a:off x="640080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Aparcar</a:t>
            </a:r>
          </a:p>
        </p:txBody>
      </p:sp>
      <p:pic>
        <p:nvPicPr>
          <p:cNvPr id="12" name="ico_Señal coche_white" descr="Se_al_coche_white.png">
            <a:extLst>
              <a:ext uri="{FF2B5EF4-FFF2-40B4-BE49-F238E27FC236}">
                <a16:creationId xmlns:a16="http://schemas.microsoft.com/office/drawing/2014/main" id="{76BAD618-1D20-0D09-241B-5EF515C4C7C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43926" y="1902219"/>
            <a:ext cx="868680" cy="593824"/>
          </a:xfrm>
          <a:prstGeom prst="rect">
            <a:avLst/>
          </a:prstGeom>
        </p:spPr>
      </p:pic>
      <p:sp>
        <p:nvSpPr>
          <p:cNvPr id="13" name="TextBox 7">
            <a:extLst>
              <a:ext uri="{FF2B5EF4-FFF2-40B4-BE49-F238E27FC236}">
                <a16:creationId xmlns:a16="http://schemas.microsoft.com/office/drawing/2014/main" id="{15FF7808-E694-DB9A-8978-0D0107CEABB2}"/>
              </a:ext>
            </a:extLst>
          </p:cNvPr>
          <p:cNvSpPr txBox="1"/>
          <p:nvPr/>
        </p:nvSpPr>
        <p:spPr>
          <a:xfrm>
            <a:off x="2198870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Señal coche</a:t>
            </a:r>
          </a:p>
        </p:txBody>
      </p:sp>
      <p:pic>
        <p:nvPicPr>
          <p:cNvPr id="14" name="ico_Check_white" descr="Check_white.png">
            <a:extLst>
              <a:ext uri="{FF2B5EF4-FFF2-40B4-BE49-F238E27FC236}">
                <a16:creationId xmlns:a16="http://schemas.microsoft.com/office/drawing/2014/main" id="{C39B14C0-88C6-4833-D9A9-72CD031445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02716" y="1764792"/>
            <a:ext cx="868680" cy="868680"/>
          </a:xfrm>
          <a:prstGeom prst="rect">
            <a:avLst/>
          </a:prstGeom>
        </p:spPr>
      </p:pic>
      <p:sp>
        <p:nvSpPr>
          <p:cNvPr id="15" name="TextBox 9">
            <a:extLst>
              <a:ext uri="{FF2B5EF4-FFF2-40B4-BE49-F238E27FC236}">
                <a16:creationId xmlns:a16="http://schemas.microsoft.com/office/drawing/2014/main" id="{C7557939-9094-75F5-A618-D2AE6010DAA8}"/>
              </a:ext>
            </a:extLst>
          </p:cNvPr>
          <p:cNvSpPr txBox="1"/>
          <p:nvPr/>
        </p:nvSpPr>
        <p:spPr>
          <a:xfrm>
            <a:off x="3757661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Check</a:t>
            </a:r>
          </a:p>
        </p:txBody>
      </p:sp>
      <p:pic>
        <p:nvPicPr>
          <p:cNvPr id="16" name="ico_Coche_white" descr="Coche_white.png">
            <a:extLst>
              <a:ext uri="{FF2B5EF4-FFF2-40B4-BE49-F238E27FC236}">
                <a16:creationId xmlns:a16="http://schemas.microsoft.com/office/drawing/2014/main" id="{B9A33CCF-D3BF-D5C9-C483-07B4DC30E43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661507" y="1764792"/>
            <a:ext cx="868680" cy="868680"/>
          </a:xfrm>
          <a:prstGeom prst="rect">
            <a:avLst/>
          </a:prstGeom>
        </p:spPr>
      </p:pic>
      <p:sp>
        <p:nvSpPr>
          <p:cNvPr id="17" name="TextBox 11">
            <a:extLst>
              <a:ext uri="{FF2B5EF4-FFF2-40B4-BE49-F238E27FC236}">
                <a16:creationId xmlns:a16="http://schemas.microsoft.com/office/drawing/2014/main" id="{F889B66A-EB70-35B0-0328-399EFBEE69E6}"/>
              </a:ext>
            </a:extLst>
          </p:cNvPr>
          <p:cNvSpPr txBox="1"/>
          <p:nvPr/>
        </p:nvSpPr>
        <p:spPr>
          <a:xfrm>
            <a:off x="5316452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Coche</a:t>
            </a:r>
          </a:p>
        </p:txBody>
      </p:sp>
      <p:pic>
        <p:nvPicPr>
          <p:cNvPr id="18" name="ico_Contratación_white" descr="Contrataci_n_white.png">
            <a:extLst>
              <a:ext uri="{FF2B5EF4-FFF2-40B4-BE49-F238E27FC236}">
                <a16:creationId xmlns:a16="http://schemas.microsoft.com/office/drawing/2014/main" id="{0073DE88-29B4-B19B-119A-F19EB8826B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220298" y="1764792"/>
            <a:ext cx="868680" cy="868680"/>
          </a:xfrm>
          <a:prstGeom prst="rect">
            <a:avLst/>
          </a:prstGeom>
        </p:spPr>
      </p:pic>
      <p:sp>
        <p:nvSpPr>
          <p:cNvPr id="19" name="TextBox 13">
            <a:extLst>
              <a:ext uri="{FF2B5EF4-FFF2-40B4-BE49-F238E27FC236}">
                <a16:creationId xmlns:a16="http://schemas.microsoft.com/office/drawing/2014/main" id="{FA2AC308-B8E0-102D-06E4-893714B8EAF2}"/>
              </a:ext>
            </a:extLst>
          </p:cNvPr>
          <p:cNvSpPr txBox="1"/>
          <p:nvPr/>
        </p:nvSpPr>
        <p:spPr>
          <a:xfrm>
            <a:off x="6875242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Contratación</a:t>
            </a:r>
          </a:p>
        </p:txBody>
      </p:sp>
      <p:pic>
        <p:nvPicPr>
          <p:cNvPr id="20" name="ico_Cruz_white" descr="Cruz_white.png">
            <a:extLst>
              <a:ext uri="{FF2B5EF4-FFF2-40B4-BE49-F238E27FC236}">
                <a16:creationId xmlns:a16="http://schemas.microsoft.com/office/drawing/2014/main" id="{68663768-4797-2A81-C8AE-074C4D3FFF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779089" y="1764792"/>
            <a:ext cx="868680" cy="868680"/>
          </a:xfrm>
          <a:prstGeom prst="rect">
            <a:avLst/>
          </a:prstGeom>
        </p:spPr>
      </p:pic>
      <p:sp>
        <p:nvSpPr>
          <p:cNvPr id="21" name="TextBox 15">
            <a:extLst>
              <a:ext uri="{FF2B5EF4-FFF2-40B4-BE49-F238E27FC236}">
                <a16:creationId xmlns:a16="http://schemas.microsoft.com/office/drawing/2014/main" id="{821E89B2-AE07-4005-62C9-EC08844A1310}"/>
              </a:ext>
            </a:extLst>
          </p:cNvPr>
          <p:cNvSpPr txBox="1"/>
          <p:nvPr/>
        </p:nvSpPr>
        <p:spPr>
          <a:xfrm>
            <a:off x="8434033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Cruz</a:t>
            </a:r>
          </a:p>
        </p:txBody>
      </p:sp>
      <p:pic>
        <p:nvPicPr>
          <p:cNvPr id="22" name="ico_Descuento_white" descr="Descuento_white.png">
            <a:extLst>
              <a:ext uri="{FF2B5EF4-FFF2-40B4-BE49-F238E27FC236}">
                <a16:creationId xmlns:a16="http://schemas.microsoft.com/office/drawing/2014/main" id="{8D10F49B-1EAF-9DCA-8E34-9BD500FB17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337879" y="1764792"/>
            <a:ext cx="868680" cy="868680"/>
          </a:xfrm>
          <a:prstGeom prst="rect">
            <a:avLst/>
          </a:prstGeom>
        </p:spPr>
      </p:pic>
      <p:sp>
        <p:nvSpPr>
          <p:cNvPr id="23" name="TextBox 17">
            <a:extLst>
              <a:ext uri="{FF2B5EF4-FFF2-40B4-BE49-F238E27FC236}">
                <a16:creationId xmlns:a16="http://schemas.microsoft.com/office/drawing/2014/main" id="{3635AD82-5B69-0122-C57A-A3D82FD1B655}"/>
              </a:ext>
            </a:extLst>
          </p:cNvPr>
          <p:cNvSpPr txBox="1"/>
          <p:nvPr/>
        </p:nvSpPr>
        <p:spPr>
          <a:xfrm>
            <a:off x="9992824" y="267004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Descuento</a:t>
            </a:r>
          </a:p>
        </p:txBody>
      </p:sp>
      <p:pic>
        <p:nvPicPr>
          <p:cNvPr id="24" name="ico_Dispositivo_white" descr="Dispositivo_white.png">
            <a:extLst>
              <a:ext uri="{FF2B5EF4-FFF2-40B4-BE49-F238E27FC236}">
                <a16:creationId xmlns:a16="http://schemas.microsoft.com/office/drawing/2014/main" id="{155FDF4F-7538-C8B6-4211-FB42F7FFB7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5135" y="2953512"/>
            <a:ext cx="868680" cy="868680"/>
          </a:xfrm>
          <a:prstGeom prst="rect">
            <a:avLst/>
          </a:prstGeom>
        </p:spPr>
      </p:pic>
      <p:sp>
        <p:nvSpPr>
          <p:cNvPr id="25" name="TextBox 19">
            <a:extLst>
              <a:ext uri="{FF2B5EF4-FFF2-40B4-BE49-F238E27FC236}">
                <a16:creationId xmlns:a16="http://schemas.microsoft.com/office/drawing/2014/main" id="{B4F71497-E39D-223F-0A2A-DD8E4894EF50}"/>
              </a:ext>
            </a:extLst>
          </p:cNvPr>
          <p:cNvSpPr txBox="1"/>
          <p:nvPr/>
        </p:nvSpPr>
        <p:spPr>
          <a:xfrm>
            <a:off x="640080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Dispositivo</a:t>
            </a:r>
          </a:p>
        </p:txBody>
      </p:sp>
      <p:pic>
        <p:nvPicPr>
          <p:cNvPr id="26" name="ico_Factura_white" descr="Factura_white.png">
            <a:extLst>
              <a:ext uri="{FF2B5EF4-FFF2-40B4-BE49-F238E27FC236}">
                <a16:creationId xmlns:a16="http://schemas.microsoft.com/office/drawing/2014/main" id="{35562A9E-A2C2-0C9E-1810-80BB2741183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543926" y="2953512"/>
            <a:ext cx="868680" cy="868680"/>
          </a:xfrm>
          <a:prstGeom prst="rect">
            <a:avLst/>
          </a:prstGeom>
        </p:spPr>
      </p:pic>
      <p:sp>
        <p:nvSpPr>
          <p:cNvPr id="27" name="TextBox 21">
            <a:extLst>
              <a:ext uri="{FF2B5EF4-FFF2-40B4-BE49-F238E27FC236}">
                <a16:creationId xmlns:a16="http://schemas.microsoft.com/office/drawing/2014/main" id="{A81A2AFE-1FC9-AA2B-FA63-D0190AD9F575}"/>
              </a:ext>
            </a:extLst>
          </p:cNvPr>
          <p:cNvSpPr txBox="1"/>
          <p:nvPr/>
        </p:nvSpPr>
        <p:spPr>
          <a:xfrm>
            <a:off x="2198870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Factura</a:t>
            </a:r>
          </a:p>
        </p:txBody>
      </p:sp>
      <p:pic>
        <p:nvPicPr>
          <p:cNvPr id="28" name="ico_Formulario_white" descr="Formulario_white.png">
            <a:extLst>
              <a:ext uri="{FF2B5EF4-FFF2-40B4-BE49-F238E27FC236}">
                <a16:creationId xmlns:a16="http://schemas.microsoft.com/office/drawing/2014/main" id="{5F6C538B-5273-0AA3-C0B8-B6E8088EA0F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02716" y="2953512"/>
            <a:ext cx="868680" cy="868680"/>
          </a:xfrm>
          <a:prstGeom prst="rect">
            <a:avLst/>
          </a:prstGeom>
        </p:spPr>
      </p:pic>
      <p:sp>
        <p:nvSpPr>
          <p:cNvPr id="29" name="TextBox 23">
            <a:extLst>
              <a:ext uri="{FF2B5EF4-FFF2-40B4-BE49-F238E27FC236}">
                <a16:creationId xmlns:a16="http://schemas.microsoft.com/office/drawing/2014/main" id="{F052B3B4-2973-2C87-DB65-2B07A32A62E8}"/>
              </a:ext>
            </a:extLst>
          </p:cNvPr>
          <p:cNvSpPr txBox="1"/>
          <p:nvPr/>
        </p:nvSpPr>
        <p:spPr>
          <a:xfrm>
            <a:off x="3757661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Formulario</a:t>
            </a:r>
          </a:p>
        </p:txBody>
      </p:sp>
      <p:pic>
        <p:nvPicPr>
          <p:cNvPr id="30" name="ico_Gratis_white" descr="Gratis_white.png">
            <a:extLst>
              <a:ext uri="{FF2B5EF4-FFF2-40B4-BE49-F238E27FC236}">
                <a16:creationId xmlns:a16="http://schemas.microsoft.com/office/drawing/2014/main" id="{DF58B0CC-3861-9DA3-F6AB-861977D372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661507" y="2953512"/>
            <a:ext cx="868680" cy="868680"/>
          </a:xfrm>
          <a:prstGeom prst="rect">
            <a:avLst/>
          </a:prstGeom>
        </p:spPr>
      </p:pic>
      <p:sp>
        <p:nvSpPr>
          <p:cNvPr id="31" name="TextBox 25">
            <a:extLst>
              <a:ext uri="{FF2B5EF4-FFF2-40B4-BE49-F238E27FC236}">
                <a16:creationId xmlns:a16="http://schemas.microsoft.com/office/drawing/2014/main" id="{030C3A76-924A-ECB9-7E21-2A2FB07DFBDE}"/>
              </a:ext>
            </a:extLst>
          </p:cNvPr>
          <p:cNvSpPr txBox="1"/>
          <p:nvPr/>
        </p:nvSpPr>
        <p:spPr>
          <a:xfrm>
            <a:off x="5316452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Gratis</a:t>
            </a:r>
          </a:p>
        </p:txBody>
      </p:sp>
      <p:pic>
        <p:nvPicPr>
          <p:cNvPr id="32" name="ico_Gasolina_white" descr="Gasolina_white.png">
            <a:extLst>
              <a:ext uri="{FF2B5EF4-FFF2-40B4-BE49-F238E27FC236}">
                <a16:creationId xmlns:a16="http://schemas.microsoft.com/office/drawing/2014/main" id="{938FC46C-CF1E-9CD6-1A27-3EA2916642C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242055" y="2953512"/>
            <a:ext cx="825165" cy="868680"/>
          </a:xfrm>
          <a:prstGeom prst="rect">
            <a:avLst/>
          </a:prstGeom>
        </p:spPr>
      </p:pic>
      <p:sp>
        <p:nvSpPr>
          <p:cNvPr id="33" name="TextBox 27">
            <a:extLst>
              <a:ext uri="{FF2B5EF4-FFF2-40B4-BE49-F238E27FC236}">
                <a16:creationId xmlns:a16="http://schemas.microsoft.com/office/drawing/2014/main" id="{26FE319C-B5C9-6529-882E-EA15765BA05D}"/>
              </a:ext>
            </a:extLst>
          </p:cNvPr>
          <p:cNvSpPr txBox="1"/>
          <p:nvPr/>
        </p:nvSpPr>
        <p:spPr>
          <a:xfrm>
            <a:off x="6875242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Gasolina</a:t>
            </a:r>
          </a:p>
        </p:txBody>
      </p:sp>
      <p:pic>
        <p:nvPicPr>
          <p:cNvPr id="34" name="ico_Moto_white" descr="Moto_white.png">
            <a:extLst>
              <a:ext uri="{FF2B5EF4-FFF2-40B4-BE49-F238E27FC236}">
                <a16:creationId xmlns:a16="http://schemas.microsoft.com/office/drawing/2014/main" id="{C3CD2B08-4D39-71B5-4847-4AF25F1460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779089" y="2960298"/>
            <a:ext cx="868680" cy="855106"/>
          </a:xfrm>
          <a:prstGeom prst="rect">
            <a:avLst/>
          </a:prstGeom>
        </p:spPr>
      </p:pic>
      <p:sp>
        <p:nvSpPr>
          <p:cNvPr id="35" name="TextBox 29">
            <a:extLst>
              <a:ext uri="{FF2B5EF4-FFF2-40B4-BE49-F238E27FC236}">
                <a16:creationId xmlns:a16="http://schemas.microsoft.com/office/drawing/2014/main" id="{36BCACD4-70BE-298B-2F15-B425DB2F3114}"/>
              </a:ext>
            </a:extLst>
          </p:cNvPr>
          <p:cNvSpPr txBox="1"/>
          <p:nvPr/>
        </p:nvSpPr>
        <p:spPr>
          <a:xfrm>
            <a:off x="8434033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Moto</a:t>
            </a:r>
          </a:p>
        </p:txBody>
      </p:sp>
      <p:pic>
        <p:nvPicPr>
          <p:cNvPr id="36" name="ico_Pago_white" descr="Pago_white.png">
            <a:extLst>
              <a:ext uri="{FF2B5EF4-FFF2-40B4-BE49-F238E27FC236}">
                <a16:creationId xmlns:a16="http://schemas.microsoft.com/office/drawing/2014/main" id="{30C515CD-5FD5-A99F-B5D9-B1E95008EB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37879" y="2953512"/>
            <a:ext cx="868680" cy="868680"/>
          </a:xfrm>
          <a:prstGeom prst="rect">
            <a:avLst/>
          </a:prstGeom>
        </p:spPr>
      </p:pic>
      <p:sp>
        <p:nvSpPr>
          <p:cNvPr id="37" name="TextBox 31">
            <a:extLst>
              <a:ext uri="{FF2B5EF4-FFF2-40B4-BE49-F238E27FC236}">
                <a16:creationId xmlns:a16="http://schemas.microsoft.com/office/drawing/2014/main" id="{07CF7035-133E-AA08-F885-89CB5E05DF2F}"/>
              </a:ext>
            </a:extLst>
          </p:cNvPr>
          <p:cNvSpPr txBox="1"/>
          <p:nvPr/>
        </p:nvSpPr>
        <p:spPr>
          <a:xfrm>
            <a:off x="9992824" y="385876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Pago</a:t>
            </a:r>
          </a:p>
        </p:txBody>
      </p:sp>
      <p:pic>
        <p:nvPicPr>
          <p:cNvPr id="38" name="ico_Parking_white" descr="Parking_white.png">
            <a:extLst>
              <a:ext uri="{FF2B5EF4-FFF2-40B4-BE49-F238E27FC236}">
                <a16:creationId xmlns:a16="http://schemas.microsoft.com/office/drawing/2014/main" id="{D0179F5D-F9BA-D126-BC9A-9365FDBB17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44250" y="4142232"/>
            <a:ext cx="550450" cy="868680"/>
          </a:xfrm>
          <a:prstGeom prst="rect">
            <a:avLst/>
          </a:prstGeom>
        </p:spPr>
      </p:pic>
      <p:sp>
        <p:nvSpPr>
          <p:cNvPr id="39" name="TextBox 33">
            <a:extLst>
              <a:ext uri="{FF2B5EF4-FFF2-40B4-BE49-F238E27FC236}">
                <a16:creationId xmlns:a16="http://schemas.microsoft.com/office/drawing/2014/main" id="{79661080-5CFE-25D7-9CBD-52CFD744039F}"/>
              </a:ext>
            </a:extLst>
          </p:cNvPr>
          <p:cNvSpPr txBox="1"/>
          <p:nvPr/>
        </p:nvSpPr>
        <p:spPr>
          <a:xfrm>
            <a:off x="640080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Parking</a:t>
            </a:r>
          </a:p>
        </p:txBody>
      </p:sp>
      <p:pic>
        <p:nvPicPr>
          <p:cNvPr id="40" name="ico_Parquímetro_white" descr="Parqu_metro_white.png">
            <a:extLst>
              <a:ext uri="{FF2B5EF4-FFF2-40B4-BE49-F238E27FC236}">
                <a16:creationId xmlns:a16="http://schemas.microsoft.com/office/drawing/2014/main" id="{B9CD3C29-6398-168A-36F9-2984CFD972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710335" y="4142232"/>
            <a:ext cx="535860" cy="868680"/>
          </a:xfrm>
          <a:prstGeom prst="rect">
            <a:avLst/>
          </a:prstGeom>
        </p:spPr>
      </p:pic>
      <p:sp>
        <p:nvSpPr>
          <p:cNvPr id="41" name="TextBox 35">
            <a:extLst>
              <a:ext uri="{FF2B5EF4-FFF2-40B4-BE49-F238E27FC236}">
                <a16:creationId xmlns:a16="http://schemas.microsoft.com/office/drawing/2014/main" id="{BED4FE8D-3E45-D61B-4D9F-DBD439E01A38}"/>
              </a:ext>
            </a:extLst>
          </p:cNvPr>
          <p:cNvSpPr txBox="1"/>
          <p:nvPr/>
        </p:nvSpPr>
        <p:spPr>
          <a:xfrm>
            <a:off x="2198870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Parquímetro</a:t>
            </a:r>
          </a:p>
        </p:txBody>
      </p:sp>
      <p:pic>
        <p:nvPicPr>
          <p:cNvPr id="42" name="ico_Peaje_white" descr="Peaje_white.png">
            <a:extLst>
              <a:ext uri="{FF2B5EF4-FFF2-40B4-BE49-F238E27FC236}">
                <a16:creationId xmlns:a16="http://schemas.microsoft.com/office/drawing/2014/main" id="{38A71D9D-A184-5290-9AB9-2D85FFBB8A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02716" y="4142232"/>
            <a:ext cx="868680" cy="868680"/>
          </a:xfrm>
          <a:prstGeom prst="rect">
            <a:avLst/>
          </a:prstGeom>
        </p:spPr>
      </p:pic>
      <p:sp>
        <p:nvSpPr>
          <p:cNvPr id="43" name="TextBox 37">
            <a:extLst>
              <a:ext uri="{FF2B5EF4-FFF2-40B4-BE49-F238E27FC236}">
                <a16:creationId xmlns:a16="http://schemas.microsoft.com/office/drawing/2014/main" id="{3AAE3FF9-B4B2-15BE-0C76-74F5BAC14DC4}"/>
              </a:ext>
            </a:extLst>
          </p:cNvPr>
          <p:cNvSpPr txBox="1"/>
          <p:nvPr/>
        </p:nvSpPr>
        <p:spPr>
          <a:xfrm>
            <a:off x="3757661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Peaje</a:t>
            </a:r>
          </a:p>
        </p:txBody>
      </p:sp>
      <p:pic>
        <p:nvPicPr>
          <p:cNvPr id="44" name="ico_Permanencia_white" descr="Permanencia_white.png">
            <a:extLst>
              <a:ext uri="{FF2B5EF4-FFF2-40B4-BE49-F238E27FC236}">
                <a16:creationId xmlns:a16="http://schemas.microsoft.com/office/drawing/2014/main" id="{72AED2E4-7E4E-5587-B067-281A4AFECE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5661507" y="4142232"/>
            <a:ext cx="868680" cy="868680"/>
          </a:xfrm>
          <a:prstGeom prst="rect">
            <a:avLst/>
          </a:prstGeom>
        </p:spPr>
      </p:pic>
      <p:sp>
        <p:nvSpPr>
          <p:cNvPr id="45" name="TextBox 39">
            <a:extLst>
              <a:ext uri="{FF2B5EF4-FFF2-40B4-BE49-F238E27FC236}">
                <a16:creationId xmlns:a16="http://schemas.microsoft.com/office/drawing/2014/main" id="{052EB7F8-22BC-FD5B-F1A0-20F722D62882}"/>
              </a:ext>
            </a:extLst>
          </p:cNvPr>
          <p:cNvSpPr txBox="1"/>
          <p:nvPr/>
        </p:nvSpPr>
        <p:spPr>
          <a:xfrm>
            <a:off x="5316452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Permanencia</a:t>
            </a:r>
          </a:p>
        </p:txBody>
      </p:sp>
      <p:pic>
        <p:nvPicPr>
          <p:cNvPr id="46" name="ico_Saldo_white" descr="Saldo_white.png">
            <a:extLst>
              <a:ext uri="{FF2B5EF4-FFF2-40B4-BE49-F238E27FC236}">
                <a16:creationId xmlns:a16="http://schemas.microsoft.com/office/drawing/2014/main" id="{22367543-1097-6C4F-AB6D-12CBA47DE6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7220298" y="4142232"/>
            <a:ext cx="868680" cy="868680"/>
          </a:xfrm>
          <a:prstGeom prst="rect">
            <a:avLst/>
          </a:prstGeom>
        </p:spPr>
      </p:pic>
      <p:sp>
        <p:nvSpPr>
          <p:cNvPr id="47" name="TextBox 41">
            <a:extLst>
              <a:ext uri="{FF2B5EF4-FFF2-40B4-BE49-F238E27FC236}">
                <a16:creationId xmlns:a16="http://schemas.microsoft.com/office/drawing/2014/main" id="{D36EBAFC-AF9A-4AAD-E6A8-97A97B5251AC}"/>
              </a:ext>
            </a:extLst>
          </p:cNvPr>
          <p:cNvSpPr txBox="1"/>
          <p:nvPr/>
        </p:nvSpPr>
        <p:spPr>
          <a:xfrm>
            <a:off x="6875242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Saldo</a:t>
            </a:r>
          </a:p>
        </p:txBody>
      </p:sp>
      <p:pic>
        <p:nvPicPr>
          <p:cNvPr id="48" name="ico_Tiempo de envío_white" descr="Tiempo_de_env_o_white.png">
            <a:extLst>
              <a:ext uri="{FF2B5EF4-FFF2-40B4-BE49-F238E27FC236}">
                <a16:creationId xmlns:a16="http://schemas.microsoft.com/office/drawing/2014/main" id="{A836FEDD-E828-5B13-712F-51E7568AD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8779089" y="4142232"/>
            <a:ext cx="868680" cy="868680"/>
          </a:xfrm>
          <a:prstGeom prst="rect">
            <a:avLst/>
          </a:prstGeom>
        </p:spPr>
      </p:pic>
      <p:sp>
        <p:nvSpPr>
          <p:cNvPr id="49" name="TextBox 43">
            <a:extLst>
              <a:ext uri="{FF2B5EF4-FFF2-40B4-BE49-F238E27FC236}">
                <a16:creationId xmlns:a16="http://schemas.microsoft.com/office/drawing/2014/main" id="{1DD20E6E-0257-D983-E2C5-390912BD2F2F}"/>
              </a:ext>
            </a:extLst>
          </p:cNvPr>
          <p:cNvSpPr txBox="1"/>
          <p:nvPr/>
        </p:nvSpPr>
        <p:spPr>
          <a:xfrm>
            <a:off x="8434033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Tiempo de envío</a:t>
            </a:r>
          </a:p>
        </p:txBody>
      </p:sp>
      <p:pic>
        <p:nvPicPr>
          <p:cNvPr id="50" name="ico_Tiempo_white" descr="Tiempo_white.png">
            <a:extLst>
              <a:ext uri="{FF2B5EF4-FFF2-40B4-BE49-F238E27FC236}">
                <a16:creationId xmlns:a16="http://schemas.microsoft.com/office/drawing/2014/main" id="{11DBED4E-0B43-47F6-196B-B6F70C3689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10337879" y="4156653"/>
            <a:ext cx="868680" cy="839837"/>
          </a:xfrm>
          <a:prstGeom prst="rect">
            <a:avLst/>
          </a:prstGeom>
        </p:spPr>
      </p:pic>
      <p:sp>
        <p:nvSpPr>
          <p:cNvPr id="51" name="TextBox 45">
            <a:extLst>
              <a:ext uri="{FF2B5EF4-FFF2-40B4-BE49-F238E27FC236}">
                <a16:creationId xmlns:a16="http://schemas.microsoft.com/office/drawing/2014/main" id="{DEC41AA3-27AC-D053-6660-7681795C413A}"/>
              </a:ext>
            </a:extLst>
          </p:cNvPr>
          <p:cNvSpPr txBox="1"/>
          <p:nvPr/>
        </p:nvSpPr>
        <p:spPr>
          <a:xfrm>
            <a:off x="9992824" y="504748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Tiempo</a:t>
            </a:r>
          </a:p>
        </p:txBody>
      </p:sp>
      <p:pic>
        <p:nvPicPr>
          <p:cNvPr id="52" name="ico_Vía T línea_white" descr="V_a_T_l_nea_white.png">
            <a:extLst>
              <a:ext uri="{FF2B5EF4-FFF2-40B4-BE49-F238E27FC236}">
                <a16:creationId xmlns:a16="http://schemas.microsoft.com/office/drawing/2014/main" id="{E085AFDC-ED64-ED80-0B50-993C226343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985135" y="5431902"/>
            <a:ext cx="868680" cy="666779"/>
          </a:xfrm>
          <a:prstGeom prst="rect">
            <a:avLst/>
          </a:prstGeom>
        </p:spPr>
      </p:pic>
      <p:sp>
        <p:nvSpPr>
          <p:cNvPr id="53" name="TextBox 47">
            <a:extLst>
              <a:ext uri="{FF2B5EF4-FFF2-40B4-BE49-F238E27FC236}">
                <a16:creationId xmlns:a16="http://schemas.microsoft.com/office/drawing/2014/main" id="{908FDDB1-2014-1C8F-3753-7DE373B0CAA7}"/>
              </a:ext>
            </a:extLst>
          </p:cNvPr>
          <p:cNvSpPr txBox="1"/>
          <p:nvPr/>
        </p:nvSpPr>
        <p:spPr>
          <a:xfrm>
            <a:off x="640080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Vía T línea</a:t>
            </a:r>
          </a:p>
        </p:txBody>
      </p:sp>
      <p:pic>
        <p:nvPicPr>
          <p:cNvPr id="54" name="ico_Vía T_white" descr="V_a_T_white.png">
            <a:extLst>
              <a:ext uri="{FF2B5EF4-FFF2-40B4-BE49-F238E27FC236}">
                <a16:creationId xmlns:a16="http://schemas.microsoft.com/office/drawing/2014/main" id="{DA30C51D-778D-858A-2E97-641EB62F77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2543926" y="5330952"/>
            <a:ext cx="868680" cy="868680"/>
          </a:xfrm>
          <a:prstGeom prst="rect">
            <a:avLst/>
          </a:prstGeom>
        </p:spPr>
      </p:pic>
      <p:sp>
        <p:nvSpPr>
          <p:cNvPr id="55" name="TextBox 49">
            <a:extLst>
              <a:ext uri="{FF2B5EF4-FFF2-40B4-BE49-F238E27FC236}">
                <a16:creationId xmlns:a16="http://schemas.microsoft.com/office/drawing/2014/main" id="{57EB7B77-FD11-975D-9B52-3C0DCF8CA907}"/>
              </a:ext>
            </a:extLst>
          </p:cNvPr>
          <p:cNvSpPr txBox="1"/>
          <p:nvPr/>
        </p:nvSpPr>
        <p:spPr>
          <a:xfrm>
            <a:off x="2198870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Vía T</a:t>
            </a:r>
          </a:p>
        </p:txBody>
      </p:sp>
      <p:pic>
        <p:nvPicPr>
          <p:cNvPr id="56" name="ico_App_white" descr="App_white.png">
            <a:extLst>
              <a:ext uri="{FF2B5EF4-FFF2-40B4-BE49-F238E27FC236}">
                <a16:creationId xmlns:a16="http://schemas.microsoft.com/office/drawing/2014/main" id="{9628F98B-5421-4393-6CEC-79EB1325C8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4102716" y="5330952"/>
            <a:ext cx="868680" cy="868680"/>
          </a:xfrm>
          <a:prstGeom prst="rect">
            <a:avLst/>
          </a:prstGeom>
        </p:spPr>
      </p:pic>
      <p:sp>
        <p:nvSpPr>
          <p:cNvPr id="57" name="TextBox 51">
            <a:extLst>
              <a:ext uri="{FF2B5EF4-FFF2-40B4-BE49-F238E27FC236}">
                <a16:creationId xmlns:a16="http://schemas.microsoft.com/office/drawing/2014/main" id="{067651BB-E016-AA62-A366-2EB384B14ADA}"/>
              </a:ext>
            </a:extLst>
          </p:cNvPr>
          <p:cNvSpPr txBox="1"/>
          <p:nvPr/>
        </p:nvSpPr>
        <p:spPr>
          <a:xfrm>
            <a:off x="3757661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App</a:t>
            </a:r>
          </a:p>
        </p:txBody>
      </p:sp>
      <p:pic>
        <p:nvPicPr>
          <p:cNvPr id="58" name="ico_Baliza V16_white" descr="Baliza_V16_white.png">
            <a:extLst>
              <a:ext uri="{FF2B5EF4-FFF2-40B4-BE49-F238E27FC236}">
                <a16:creationId xmlns:a16="http://schemas.microsoft.com/office/drawing/2014/main" id="{EF520DFF-B3C1-D0F2-E32F-268741A680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661507" y="5330952"/>
            <a:ext cx="868680" cy="868680"/>
          </a:xfrm>
          <a:prstGeom prst="rect">
            <a:avLst/>
          </a:prstGeom>
        </p:spPr>
      </p:pic>
      <p:sp>
        <p:nvSpPr>
          <p:cNvPr id="59" name="TextBox 53">
            <a:extLst>
              <a:ext uri="{FF2B5EF4-FFF2-40B4-BE49-F238E27FC236}">
                <a16:creationId xmlns:a16="http://schemas.microsoft.com/office/drawing/2014/main" id="{D7B6C16F-8D14-93E9-2203-8F282B6BDE32}"/>
              </a:ext>
            </a:extLst>
          </p:cNvPr>
          <p:cNvSpPr txBox="1"/>
          <p:nvPr/>
        </p:nvSpPr>
        <p:spPr>
          <a:xfrm>
            <a:off x="5316452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Baliza V16</a:t>
            </a:r>
          </a:p>
        </p:txBody>
      </p:sp>
      <p:pic>
        <p:nvPicPr>
          <p:cNvPr id="60" name="ico_Parquímetro 2_white" descr="Parqu_metro_2_white.png">
            <a:extLst>
              <a:ext uri="{FF2B5EF4-FFF2-40B4-BE49-F238E27FC236}">
                <a16:creationId xmlns:a16="http://schemas.microsoft.com/office/drawing/2014/main" id="{D13A714A-CC07-FB9F-AECE-118B94D0FD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7220298" y="5353008"/>
            <a:ext cx="868680" cy="824567"/>
          </a:xfrm>
          <a:prstGeom prst="rect">
            <a:avLst/>
          </a:prstGeom>
        </p:spPr>
      </p:pic>
      <p:sp>
        <p:nvSpPr>
          <p:cNvPr id="61" name="TextBox 55">
            <a:extLst>
              <a:ext uri="{FF2B5EF4-FFF2-40B4-BE49-F238E27FC236}">
                <a16:creationId xmlns:a16="http://schemas.microsoft.com/office/drawing/2014/main" id="{015C4070-6E89-C4BD-6F2C-3233DDDE02E1}"/>
              </a:ext>
            </a:extLst>
          </p:cNvPr>
          <p:cNvSpPr txBox="1"/>
          <p:nvPr/>
        </p:nvSpPr>
        <p:spPr>
          <a:xfrm>
            <a:off x="6875242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Parquímetro 2</a:t>
            </a:r>
          </a:p>
        </p:txBody>
      </p:sp>
      <p:pic>
        <p:nvPicPr>
          <p:cNvPr id="62" name="ico_Repostaje_white" descr="Repostaje_white.png">
            <a:extLst>
              <a:ext uri="{FF2B5EF4-FFF2-40B4-BE49-F238E27FC236}">
                <a16:creationId xmlns:a16="http://schemas.microsoft.com/office/drawing/2014/main" id="{5AD16768-D6F7-05C1-1B1E-D94D8425F8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779089" y="5330952"/>
            <a:ext cx="868680" cy="868680"/>
          </a:xfrm>
          <a:prstGeom prst="rect">
            <a:avLst/>
          </a:prstGeom>
        </p:spPr>
      </p:pic>
      <p:sp>
        <p:nvSpPr>
          <p:cNvPr id="63" name="TextBox 57">
            <a:extLst>
              <a:ext uri="{FF2B5EF4-FFF2-40B4-BE49-F238E27FC236}">
                <a16:creationId xmlns:a16="http://schemas.microsoft.com/office/drawing/2014/main" id="{CE9DFAEA-D069-6982-549B-57EE1714E6EE}"/>
              </a:ext>
            </a:extLst>
          </p:cNvPr>
          <p:cNvSpPr txBox="1"/>
          <p:nvPr/>
        </p:nvSpPr>
        <p:spPr>
          <a:xfrm>
            <a:off x="8434033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Repostaje</a:t>
            </a:r>
          </a:p>
        </p:txBody>
      </p:sp>
      <p:pic>
        <p:nvPicPr>
          <p:cNvPr id="64" name="ico_ZBE_white" descr="ZBE_white.png">
            <a:extLst>
              <a:ext uri="{FF2B5EF4-FFF2-40B4-BE49-F238E27FC236}">
                <a16:creationId xmlns:a16="http://schemas.microsoft.com/office/drawing/2014/main" id="{FEDAD8CA-20C9-8C53-E2E5-46038AAA8CA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0337879" y="5330952"/>
            <a:ext cx="868680" cy="868680"/>
          </a:xfrm>
          <a:prstGeom prst="rect">
            <a:avLst/>
          </a:prstGeom>
        </p:spPr>
      </p:pic>
      <p:sp>
        <p:nvSpPr>
          <p:cNvPr id="65" name="TextBox 59">
            <a:extLst>
              <a:ext uri="{FF2B5EF4-FFF2-40B4-BE49-F238E27FC236}">
                <a16:creationId xmlns:a16="http://schemas.microsoft.com/office/drawing/2014/main" id="{85A82215-8BFA-6FD4-8E75-4B1EEC291DA6}"/>
              </a:ext>
            </a:extLst>
          </p:cNvPr>
          <p:cNvSpPr txBox="1"/>
          <p:nvPr/>
        </p:nvSpPr>
        <p:spPr>
          <a:xfrm>
            <a:off x="9992824" y="6236208"/>
            <a:ext cx="155879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lang="es-ES" sz="800" b="0" noProof="0" dirty="0">
                <a:solidFill>
                  <a:srgbClr val="BECADA"/>
                </a:solidFill>
                <a:latin typeface="Arial Nova" panose="020B0504020202020204" pitchFamily="34" charset="0"/>
              </a:rPr>
              <a:t>ZBE</a:t>
            </a:r>
          </a:p>
        </p:txBody>
      </p:sp>
      <p:sp>
        <p:nvSpPr>
          <p:cNvPr id="66" name="TextBox 60">
            <a:extLst>
              <a:ext uri="{FF2B5EF4-FFF2-40B4-BE49-F238E27FC236}">
                <a16:creationId xmlns:a16="http://schemas.microsoft.com/office/drawing/2014/main" id="{2B860716-29E1-AE56-B30E-3E0C49BE7ADB}"/>
              </a:ext>
            </a:extLst>
          </p:cNvPr>
          <p:cNvSpPr txBox="1"/>
          <p:nvPr/>
        </p:nvSpPr>
        <p:spPr>
          <a:xfrm>
            <a:off x="640080" y="6446520"/>
            <a:ext cx="10972800" cy="13080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850" b="0" noProof="0" dirty="0">
                <a:solidFill>
                  <a:srgbClr val="93A3B8"/>
                </a:solidFill>
                <a:latin typeface="Arial Nova" panose="020B0504020202020204" pitchFamily="34" charset="0"/>
              </a:rPr>
              <a:t>Copia el icono (</a:t>
            </a:r>
            <a:r>
              <a:rPr lang="es-ES" sz="850" b="0" noProof="0" dirty="0" err="1">
                <a:solidFill>
                  <a:srgbClr val="93A3B8"/>
                </a:solidFill>
                <a:latin typeface="Arial Nova" panose="020B0504020202020204" pitchFamily="34" charset="0"/>
              </a:rPr>
              <a:t>Ctrl+C</a:t>
            </a:r>
            <a:r>
              <a:rPr lang="es-ES" sz="850" b="0" noProof="0" dirty="0">
                <a:solidFill>
                  <a:srgbClr val="93A3B8"/>
                </a:solidFill>
                <a:latin typeface="Arial Nova" panose="020B0504020202020204" pitchFamily="34" charset="0"/>
              </a:rPr>
              <a:t> / ⌘C) y pégalo en tu </a:t>
            </a:r>
            <a:r>
              <a:rPr lang="es-ES" sz="850" b="0" noProof="0" dirty="0" err="1">
                <a:solidFill>
                  <a:srgbClr val="93A3B8"/>
                </a:solidFill>
                <a:latin typeface="Arial Nova" panose="020B0504020202020204" pitchFamily="34" charset="0"/>
              </a:rPr>
              <a:t>slide</a:t>
            </a:r>
            <a:r>
              <a:rPr lang="es-ES" sz="850" b="0" noProof="0" dirty="0">
                <a:solidFill>
                  <a:srgbClr val="93A3B8"/>
                </a:solidFill>
                <a:latin typeface="Arial Nova" panose="020B0504020202020204" pitchFamily="34" charset="0"/>
              </a:rPr>
              <a:t>. Es un gráfico vectorial: se escala sin perder calidad.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ith">
  <a:themeElements>
    <a:clrScheme name="Bip&amp;Drive">
      <a:dk1>
        <a:srgbClr val="2B3C52"/>
      </a:dk1>
      <a:lt1>
        <a:srgbClr val="F4F7FA"/>
      </a:lt1>
      <a:dk2>
        <a:srgbClr val="64748B"/>
      </a:dk2>
      <a:lt2>
        <a:srgbClr val="E6EDF4"/>
      </a:lt2>
      <a:accent1>
        <a:srgbClr val="1B2A3A"/>
      </a:accent1>
      <a:accent2>
        <a:srgbClr val="4B596E"/>
      </a:accent2>
      <a:accent3>
        <a:srgbClr val="DAE2EC"/>
      </a:accent3>
      <a:accent4>
        <a:srgbClr val="64748B"/>
      </a:accent4>
      <a:accent5>
        <a:srgbClr val="94A3B8"/>
      </a:accent5>
      <a:accent6>
        <a:srgbClr val="BECADA"/>
      </a:accent6>
      <a:hlink>
        <a:srgbClr val="4B596E"/>
      </a:hlink>
      <a:folHlink>
        <a:srgbClr val="185FD4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ithout">
  <a:themeElements>
    <a:clrScheme name="Bip&amp;Drive">
      <a:dk1>
        <a:srgbClr val="2B3C52"/>
      </a:dk1>
      <a:lt1>
        <a:srgbClr val="F4F7FA"/>
      </a:lt1>
      <a:dk2>
        <a:srgbClr val="64748B"/>
      </a:dk2>
      <a:lt2>
        <a:srgbClr val="E6EDF4"/>
      </a:lt2>
      <a:accent1>
        <a:srgbClr val="1B2A3A"/>
      </a:accent1>
      <a:accent2>
        <a:srgbClr val="4B596E"/>
      </a:accent2>
      <a:accent3>
        <a:srgbClr val="DAE2EC"/>
      </a:accent3>
      <a:accent4>
        <a:srgbClr val="64748B"/>
      </a:accent4>
      <a:accent5>
        <a:srgbClr val="94A3B8"/>
      </a:accent5>
      <a:accent6>
        <a:srgbClr val="BECADA"/>
      </a:accent6>
      <a:hlink>
        <a:srgbClr val="4B596E"/>
      </a:hlink>
      <a:folHlink>
        <a:srgbClr val="185FD4"/>
      </a:folHlink>
    </a:clrScheme>
    <a:fontScheme name="Office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9b7aa9b9-202a-4ecb-ad57-b0da7fd91701}" enabled="1" method="Standard" siteId="{42daa621-b944-4e1e-86b0-99aa6f28026d}" removed="0"/>
  <clbl:label id="{c84fc7b8-0b15-4f61-919c-00cf7ae7656a}" enabled="1" method="Privileged" siteId="{241b7d81-8a74-47e9-bb6d-a4351d0860e5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178</Words>
  <Application>Microsoft Office PowerPoint</Application>
  <PresentationFormat>Panorámica</PresentationFormat>
  <Paragraphs>64</Paragraphs>
  <Slides>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</vt:i4>
      </vt:variant>
    </vt:vector>
  </HeadingPairs>
  <TitlesOfParts>
    <vt:vector size="10" baseType="lpstr">
      <vt:lpstr>Aptos</vt:lpstr>
      <vt:lpstr>Arial</vt:lpstr>
      <vt:lpstr>Arial Nova</vt:lpstr>
      <vt:lpstr>Mulish</vt:lpstr>
      <vt:lpstr>Mulish Light</vt:lpstr>
      <vt:lpstr>Plus Jakarta Sans</vt:lpstr>
      <vt:lpstr>With</vt:lpstr>
      <vt:lpstr>Without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Yossy Made Yulian</dc:creator>
  <cp:lastModifiedBy>Ramon Perez</cp:lastModifiedBy>
  <cp:revision>9</cp:revision>
  <dcterms:created xsi:type="dcterms:W3CDTF">2021-09-28T01:16:44Z</dcterms:created>
  <dcterms:modified xsi:type="dcterms:W3CDTF">2026-09-29T14:25:01Z</dcterms:modified>
</cp:coreProperties>
</file>